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3" r:id="rId3"/>
    <p:sldId id="258" r:id="rId4"/>
    <p:sldId id="259" r:id="rId5"/>
    <p:sldId id="260" r:id="rId6"/>
    <p:sldId id="261" r:id="rId7"/>
    <p:sldId id="262" r:id="rId8"/>
    <p:sldId id="267" r:id="rId9"/>
    <p:sldId id="268" r:id="rId10"/>
    <p:sldId id="257" r:id="rId11"/>
    <p:sldId id="264" r:id="rId12"/>
    <p:sldId id="265" r:id="rId13"/>
    <p:sldId id="266" r:id="rId14"/>
  </p:sldIdLst>
  <p:sldSz cx="9144000" cy="6858000" type="screen4x3"/>
  <p:notesSz cx="6858000" cy="9144000"/>
  <p:defaultTextStyle>
    <a:defPPr>
      <a:defRPr lang="es-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D8CB3E4-307B-4CC0-8A64-A32F0C6917B5}" type="datetimeFigureOut">
              <a:rPr lang="es-US"/>
              <a:pPr>
                <a:defRPr/>
              </a:pPr>
              <a:t>25/01/2010</a:t>
            </a:fld>
            <a:endParaRPr lang="es-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s-US"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D0804E0-F1C3-4285-B1C9-81FB35DB3C3B}" type="slidenum">
              <a:rPr lang="es-US"/>
              <a:pPr>
                <a:defRPr/>
              </a:pPr>
              <a:t>‹#›</a:t>
            </a:fld>
            <a:endParaRPr lang="es-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Mi family.  This is my mother.  She is called María.  This is my father. He is called José.  This is my sister.  She is called Dolores, or ‘Lola’.  My father is an art teacher.</a:t>
            </a:r>
            <a:endParaRPr lang="es-US" smtClean="0"/>
          </a:p>
        </p:txBody>
      </p:sp>
      <p:sp>
        <p:nvSpPr>
          <p:cNvPr id="143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3BEB8A-4C27-4E60-B755-25C074BD386F}" type="slidenum">
              <a:rPr lang="es-US" smtClean="0"/>
              <a:pPr fontAlgn="base">
                <a:spcBef>
                  <a:spcPct val="0"/>
                </a:spcBef>
                <a:spcAft>
                  <a:spcPct val="0"/>
                </a:spcAft>
                <a:defRPr/>
              </a:pPr>
              <a:t>2</a:t>
            </a:fld>
            <a:endParaRPr lang="es-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What is there in the picture?  There is a child, there is a man, there is a woman.  It’s called man, woman and child!</a:t>
            </a:r>
            <a:endParaRPr lang="es-US"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E41886-910C-4151-A2BA-9A237C7C539B}" type="slidenum">
              <a:rPr lang="es-US" smtClean="0"/>
              <a:pPr fontAlgn="base">
                <a:spcBef>
                  <a:spcPct val="0"/>
                </a:spcBef>
                <a:spcAft>
                  <a:spcPct val="0"/>
                </a:spcAft>
                <a:defRPr/>
              </a:pPr>
              <a:t>13</a:t>
            </a:fld>
            <a:endParaRPr lang="es-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I am 15 years old and I live in Barcelona</a:t>
            </a:r>
            <a:endParaRPr lang="es-US"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63284F-A3DD-4730-9C1E-09FA2B5AE863}" type="slidenum">
              <a:rPr lang="es-US" smtClean="0"/>
              <a:pPr fontAlgn="base">
                <a:spcBef>
                  <a:spcPct val="0"/>
                </a:spcBef>
                <a:spcAft>
                  <a:spcPct val="0"/>
                </a:spcAft>
                <a:defRPr/>
              </a:pPr>
              <a:t>3</a:t>
            </a:fld>
            <a:endParaRPr lang="es-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Self portrait blue period. I’m 20 years old.  I live in Paris. Speech bubble: I love blue!  I am poor; I don’t have any money</a:t>
            </a:r>
            <a:endParaRPr lang="es-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2992B1-F088-4CEB-BD42-8A61AECD106E}" type="slidenum">
              <a:rPr lang="es-US" smtClean="0"/>
              <a:pPr fontAlgn="base">
                <a:spcBef>
                  <a:spcPct val="0"/>
                </a:spcBef>
                <a:spcAft>
                  <a:spcPct val="0"/>
                </a:spcAft>
                <a:defRPr/>
              </a:pPr>
              <a:t>4</a:t>
            </a:fld>
            <a:endParaRPr lang="es-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I am 25 years old.  I live in Paris and Barcelona.  I’m an artist</a:t>
            </a:r>
            <a:r>
              <a:rPr lang="en-GB" dirty="0" smtClean="0"/>
              <a:t>.  </a:t>
            </a:r>
            <a:r>
              <a:rPr lang="en-GB" smtClean="0"/>
              <a:t>Self portrait 1906.</a:t>
            </a:r>
            <a:endParaRPr lang="es-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92E8E2-E485-4A17-9AF5-1F757CE243B4}" type="slidenum">
              <a:rPr lang="es-US" smtClean="0"/>
              <a:pPr fontAlgn="base">
                <a:spcBef>
                  <a:spcPct val="0"/>
                </a:spcBef>
                <a:spcAft>
                  <a:spcPct val="0"/>
                </a:spcAft>
                <a:defRPr/>
              </a:pPr>
              <a:t>5</a:t>
            </a:fld>
            <a:endParaRPr lang="es-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I like circuses and acrobats very much</a:t>
            </a:r>
            <a:endParaRPr lang="es-US" smtClean="0"/>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E50D7F-1636-4699-A1B0-8C729145F6C8}" type="slidenum">
              <a:rPr lang="es-US" smtClean="0"/>
              <a:pPr fontAlgn="base">
                <a:spcBef>
                  <a:spcPct val="0"/>
                </a:spcBef>
                <a:spcAft>
                  <a:spcPct val="0"/>
                </a:spcAft>
                <a:defRPr/>
              </a:pPr>
              <a:t>6</a:t>
            </a:fld>
            <a:endParaRPr lang="es-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I am 26 years old.  I paint a lot.  My style is cubism</a:t>
            </a:r>
            <a:endParaRPr lang="es-US" smtClean="0"/>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F4A469-0D21-4C5F-8EE0-D6ACECEE73C5}" type="slidenum">
              <a:rPr lang="es-US" smtClean="0"/>
              <a:pPr fontAlgn="base">
                <a:spcBef>
                  <a:spcPct val="0"/>
                </a:spcBef>
                <a:spcAft>
                  <a:spcPct val="0"/>
                </a:spcAft>
                <a:defRPr/>
              </a:pPr>
              <a:t>7</a:t>
            </a:fld>
            <a:endParaRPr lang="es-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What is there in the picture?  Invent a title for the picture!</a:t>
            </a:r>
            <a:endParaRPr lang="es-US"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4DEDF5-3131-45E8-A724-C05423B027D7}" type="slidenum">
              <a:rPr lang="es-US" smtClean="0"/>
              <a:pPr fontAlgn="base">
                <a:spcBef>
                  <a:spcPct val="0"/>
                </a:spcBef>
                <a:spcAft>
                  <a:spcPct val="0"/>
                </a:spcAft>
                <a:defRPr/>
              </a:pPr>
              <a:t>10</a:t>
            </a:fld>
            <a:endParaRPr lang="es-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What is there in the picture?  Are they people?  Are they pirates?  Are they soldiers?  What can you see</a:t>
            </a:r>
            <a:r>
              <a:rPr lang="en-GB" dirty="0" smtClean="0"/>
              <a:t>? A bird?</a:t>
            </a:r>
            <a:endParaRPr lang="es-US" dirty="0"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70C741B-6C4F-402B-8B10-9F299AE64B07}" type="slidenum">
              <a:rPr lang="es-US" smtClean="0"/>
              <a:pPr fontAlgn="base">
                <a:spcBef>
                  <a:spcPct val="0"/>
                </a:spcBef>
                <a:spcAft>
                  <a:spcPct val="0"/>
                </a:spcAft>
                <a:defRPr/>
              </a:pPr>
              <a:t>11</a:t>
            </a:fld>
            <a:endParaRPr lang="es-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What is there in the picture?  There is a child, there is a man, there is a woman</a:t>
            </a:r>
            <a:endParaRPr lang="es-US"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4819A9-860D-4124-9493-AFA03E1F18F9}" type="slidenum">
              <a:rPr lang="es-US" smtClean="0"/>
              <a:pPr fontAlgn="base">
                <a:spcBef>
                  <a:spcPct val="0"/>
                </a:spcBef>
                <a:spcAft>
                  <a:spcPct val="0"/>
                </a:spcAft>
                <a:defRPr/>
              </a:pPr>
              <a:t>12</a:t>
            </a:fld>
            <a:endParaRPr lang="es-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US"/>
          </a:p>
        </p:txBody>
      </p:sp>
      <p:sp>
        <p:nvSpPr>
          <p:cNvPr id="4" name="Date Placeholder 3"/>
          <p:cNvSpPr>
            <a:spLocks noGrp="1"/>
          </p:cNvSpPr>
          <p:nvPr>
            <p:ph type="dt" sz="half" idx="10"/>
          </p:nvPr>
        </p:nvSpPr>
        <p:spPr/>
        <p:txBody>
          <a:bodyPr/>
          <a:lstStyle>
            <a:lvl1pPr>
              <a:defRPr/>
            </a:lvl1pPr>
          </a:lstStyle>
          <a:p>
            <a:pPr>
              <a:defRPr/>
            </a:pPr>
            <a:fld id="{7D1CC0F7-5A43-47DD-A661-870F50853ECD}" type="datetimeFigureOut">
              <a:rPr lang="es-US"/>
              <a:pPr>
                <a:defRPr/>
              </a:pPr>
              <a:t>25/01/2010</a:t>
            </a:fld>
            <a:endParaRPr lang="es-US"/>
          </a:p>
        </p:txBody>
      </p:sp>
      <p:sp>
        <p:nvSpPr>
          <p:cNvPr id="5" name="Footer Placeholder 4"/>
          <p:cNvSpPr>
            <a:spLocks noGrp="1"/>
          </p:cNvSpPr>
          <p:nvPr>
            <p:ph type="ftr" sz="quarter" idx="11"/>
          </p:nvPr>
        </p:nvSpPr>
        <p:spPr/>
        <p:txBody>
          <a:bodyPr/>
          <a:lstStyle>
            <a:lvl1pPr>
              <a:defRPr/>
            </a:lvl1pPr>
          </a:lstStyle>
          <a:p>
            <a:pPr>
              <a:defRPr/>
            </a:pPr>
            <a:endParaRPr lang="es-US"/>
          </a:p>
        </p:txBody>
      </p:sp>
      <p:sp>
        <p:nvSpPr>
          <p:cNvPr id="6" name="Slide Number Placeholder 5"/>
          <p:cNvSpPr>
            <a:spLocks noGrp="1"/>
          </p:cNvSpPr>
          <p:nvPr>
            <p:ph type="sldNum" sz="quarter" idx="12"/>
          </p:nvPr>
        </p:nvSpPr>
        <p:spPr/>
        <p:txBody>
          <a:bodyPr/>
          <a:lstStyle>
            <a:lvl1pPr>
              <a:defRPr/>
            </a:lvl1pPr>
          </a:lstStyle>
          <a:p>
            <a:pPr>
              <a:defRPr/>
            </a:pPr>
            <a:fld id="{439234DC-F6A0-43C6-96BC-F9D9032581D3}" type="slidenum">
              <a:rPr lang="es-US"/>
              <a:pPr>
                <a:defRPr/>
              </a:pPr>
              <a:t>‹#›</a:t>
            </a:fld>
            <a:endParaRPr lang="es-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4" name="Date Placeholder 3"/>
          <p:cNvSpPr>
            <a:spLocks noGrp="1"/>
          </p:cNvSpPr>
          <p:nvPr>
            <p:ph type="dt" sz="half" idx="10"/>
          </p:nvPr>
        </p:nvSpPr>
        <p:spPr/>
        <p:txBody>
          <a:bodyPr/>
          <a:lstStyle>
            <a:lvl1pPr>
              <a:defRPr/>
            </a:lvl1pPr>
          </a:lstStyle>
          <a:p>
            <a:pPr>
              <a:defRPr/>
            </a:pPr>
            <a:fld id="{532120CE-551F-4425-BDCE-7939C89AFC6E}" type="datetimeFigureOut">
              <a:rPr lang="es-US"/>
              <a:pPr>
                <a:defRPr/>
              </a:pPr>
              <a:t>25/01/2010</a:t>
            </a:fld>
            <a:endParaRPr lang="es-US"/>
          </a:p>
        </p:txBody>
      </p:sp>
      <p:sp>
        <p:nvSpPr>
          <p:cNvPr id="5" name="Footer Placeholder 4"/>
          <p:cNvSpPr>
            <a:spLocks noGrp="1"/>
          </p:cNvSpPr>
          <p:nvPr>
            <p:ph type="ftr" sz="quarter" idx="11"/>
          </p:nvPr>
        </p:nvSpPr>
        <p:spPr/>
        <p:txBody>
          <a:bodyPr/>
          <a:lstStyle>
            <a:lvl1pPr>
              <a:defRPr/>
            </a:lvl1pPr>
          </a:lstStyle>
          <a:p>
            <a:pPr>
              <a:defRPr/>
            </a:pPr>
            <a:endParaRPr lang="es-US"/>
          </a:p>
        </p:txBody>
      </p:sp>
      <p:sp>
        <p:nvSpPr>
          <p:cNvPr id="6" name="Slide Number Placeholder 5"/>
          <p:cNvSpPr>
            <a:spLocks noGrp="1"/>
          </p:cNvSpPr>
          <p:nvPr>
            <p:ph type="sldNum" sz="quarter" idx="12"/>
          </p:nvPr>
        </p:nvSpPr>
        <p:spPr/>
        <p:txBody>
          <a:bodyPr/>
          <a:lstStyle>
            <a:lvl1pPr>
              <a:defRPr/>
            </a:lvl1pPr>
          </a:lstStyle>
          <a:p>
            <a:pPr>
              <a:defRPr/>
            </a:pPr>
            <a:fld id="{78266A36-5B8B-4FA3-9ABA-3826A05A2E47}" type="slidenum">
              <a:rPr lang="es-US"/>
              <a:pPr>
                <a:defRPr/>
              </a:pPr>
              <a:t>‹#›</a:t>
            </a:fld>
            <a:endParaRPr lang="es-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4" name="Date Placeholder 3"/>
          <p:cNvSpPr>
            <a:spLocks noGrp="1"/>
          </p:cNvSpPr>
          <p:nvPr>
            <p:ph type="dt" sz="half" idx="10"/>
          </p:nvPr>
        </p:nvSpPr>
        <p:spPr/>
        <p:txBody>
          <a:bodyPr/>
          <a:lstStyle>
            <a:lvl1pPr>
              <a:defRPr/>
            </a:lvl1pPr>
          </a:lstStyle>
          <a:p>
            <a:pPr>
              <a:defRPr/>
            </a:pPr>
            <a:fld id="{75266E22-4F2A-488A-8B21-5CEDD6454BA1}" type="datetimeFigureOut">
              <a:rPr lang="es-US"/>
              <a:pPr>
                <a:defRPr/>
              </a:pPr>
              <a:t>25/01/2010</a:t>
            </a:fld>
            <a:endParaRPr lang="es-US"/>
          </a:p>
        </p:txBody>
      </p:sp>
      <p:sp>
        <p:nvSpPr>
          <p:cNvPr id="5" name="Footer Placeholder 4"/>
          <p:cNvSpPr>
            <a:spLocks noGrp="1"/>
          </p:cNvSpPr>
          <p:nvPr>
            <p:ph type="ftr" sz="quarter" idx="11"/>
          </p:nvPr>
        </p:nvSpPr>
        <p:spPr/>
        <p:txBody>
          <a:bodyPr/>
          <a:lstStyle>
            <a:lvl1pPr>
              <a:defRPr/>
            </a:lvl1pPr>
          </a:lstStyle>
          <a:p>
            <a:pPr>
              <a:defRPr/>
            </a:pPr>
            <a:endParaRPr lang="es-US"/>
          </a:p>
        </p:txBody>
      </p:sp>
      <p:sp>
        <p:nvSpPr>
          <p:cNvPr id="6" name="Slide Number Placeholder 5"/>
          <p:cNvSpPr>
            <a:spLocks noGrp="1"/>
          </p:cNvSpPr>
          <p:nvPr>
            <p:ph type="sldNum" sz="quarter" idx="12"/>
          </p:nvPr>
        </p:nvSpPr>
        <p:spPr/>
        <p:txBody>
          <a:bodyPr/>
          <a:lstStyle>
            <a:lvl1pPr>
              <a:defRPr/>
            </a:lvl1pPr>
          </a:lstStyle>
          <a:p>
            <a:pPr>
              <a:defRPr/>
            </a:pPr>
            <a:fld id="{00068891-BA95-461C-BF8C-C3067D39EBBD}" type="slidenum">
              <a:rPr lang="es-US"/>
              <a:pPr>
                <a:defRPr/>
              </a:pPr>
              <a:t>‹#›</a:t>
            </a:fld>
            <a:endParaRPr lang="es-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4" name="Date Placeholder 3"/>
          <p:cNvSpPr>
            <a:spLocks noGrp="1"/>
          </p:cNvSpPr>
          <p:nvPr>
            <p:ph type="dt" sz="half" idx="10"/>
          </p:nvPr>
        </p:nvSpPr>
        <p:spPr/>
        <p:txBody>
          <a:bodyPr/>
          <a:lstStyle>
            <a:lvl1pPr>
              <a:defRPr/>
            </a:lvl1pPr>
          </a:lstStyle>
          <a:p>
            <a:pPr>
              <a:defRPr/>
            </a:pPr>
            <a:fld id="{56FB9333-30E7-44B6-9619-476814226B7C}" type="datetimeFigureOut">
              <a:rPr lang="es-US"/>
              <a:pPr>
                <a:defRPr/>
              </a:pPr>
              <a:t>25/01/2010</a:t>
            </a:fld>
            <a:endParaRPr lang="es-US"/>
          </a:p>
        </p:txBody>
      </p:sp>
      <p:sp>
        <p:nvSpPr>
          <p:cNvPr id="5" name="Footer Placeholder 4"/>
          <p:cNvSpPr>
            <a:spLocks noGrp="1"/>
          </p:cNvSpPr>
          <p:nvPr>
            <p:ph type="ftr" sz="quarter" idx="11"/>
          </p:nvPr>
        </p:nvSpPr>
        <p:spPr/>
        <p:txBody>
          <a:bodyPr/>
          <a:lstStyle>
            <a:lvl1pPr>
              <a:defRPr/>
            </a:lvl1pPr>
          </a:lstStyle>
          <a:p>
            <a:pPr>
              <a:defRPr/>
            </a:pPr>
            <a:endParaRPr lang="es-US"/>
          </a:p>
        </p:txBody>
      </p:sp>
      <p:sp>
        <p:nvSpPr>
          <p:cNvPr id="6" name="Slide Number Placeholder 5"/>
          <p:cNvSpPr>
            <a:spLocks noGrp="1"/>
          </p:cNvSpPr>
          <p:nvPr>
            <p:ph type="sldNum" sz="quarter" idx="12"/>
          </p:nvPr>
        </p:nvSpPr>
        <p:spPr/>
        <p:txBody>
          <a:bodyPr/>
          <a:lstStyle>
            <a:lvl1pPr>
              <a:defRPr/>
            </a:lvl1pPr>
          </a:lstStyle>
          <a:p>
            <a:pPr>
              <a:defRPr/>
            </a:pPr>
            <a:fld id="{7BC9E512-0E98-48C3-ABD4-9A02BCE41D64}" type="slidenum">
              <a:rPr lang="es-US"/>
              <a:pPr>
                <a:defRPr/>
              </a:pPr>
              <a:t>‹#›</a:t>
            </a:fld>
            <a:endParaRPr lang="es-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734F98E-89A8-49FE-896A-C622353843CB}" type="datetimeFigureOut">
              <a:rPr lang="es-US"/>
              <a:pPr>
                <a:defRPr/>
              </a:pPr>
              <a:t>25/01/2010</a:t>
            </a:fld>
            <a:endParaRPr lang="es-US"/>
          </a:p>
        </p:txBody>
      </p:sp>
      <p:sp>
        <p:nvSpPr>
          <p:cNvPr id="5" name="Footer Placeholder 4"/>
          <p:cNvSpPr>
            <a:spLocks noGrp="1"/>
          </p:cNvSpPr>
          <p:nvPr>
            <p:ph type="ftr" sz="quarter" idx="11"/>
          </p:nvPr>
        </p:nvSpPr>
        <p:spPr/>
        <p:txBody>
          <a:bodyPr/>
          <a:lstStyle>
            <a:lvl1pPr>
              <a:defRPr/>
            </a:lvl1pPr>
          </a:lstStyle>
          <a:p>
            <a:pPr>
              <a:defRPr/>
            </a:pPr>
            <a:endParaRPr lang="es-US"/>
          </a:p>
        </p:txBody>
      </p:sp>
      <p:sp>
        <p:nvSpPr>
          <p:cNvPr id="6" name="Slide Number Placeholder 5"/>
          <p:cNvSpPr>
            <a:spLocks noGrp="1"/>
          </p:cNvSpPr>
          <p:nvPr>
            <p:ph type="sldNum" sz="quarter" idx="12"/>
          </p:nvPr>
        </p:nvSpPr>
        <p:spPr/>
        <p:txBody>
          <a:bodyPr/>
          <a:lstStyle>
            <a:lvl1pPr>
              <a:defRPr/>
            </a:lvl1pPr>
          </a:lstStyle>
          <a:p>
            <a:pPr>
              <a:defRPr/>
            </a:pPr>
            <a:fld id="{F1071BCC-4505-4BBC-937A-516CE6C1D169}" type="slidenum">
              <a:rPr lang="es-US"/>
              <a:pPr>
                <a:defRPr/>
              </a:pPr>
              <a:t>‹#›</a:t>
            </a:fld>
            <a:endParaRPr lang="es-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5" name="Date Placeholder 3"/>
          <p:cNvSpPr>
            <a:spLocks noGrp="1"/>
          </p:cNvSpPr>
          <p:nvPr>
            <p:ph type="dt" sz="half" idx="10"/>
          </p:nvPr>
        </p:nvSpPr>
        <p:spPr/>
        <p:txBody>
          <a:bodyPr/>
          <a:lstStyle>
            <a:lvl1pPr>
              <a:defRPr/>
            </a:lvl1pPr>
          </a:lstStyle>
          <a:p>
            <a:pPr>
              <a:defRPr/>
            </a:pPr>
            <a:fld id="{42428EFD-88B2-4D75-83AA-4EC4E16A70BC}" type="datetimeFigureOut">
              <a:rPr lang="es-US"/>
              <a:pPr>
                <a:defRPr/>
              </a:pPr>
              <a:t>25/01/2010</a:t>
            </a:fld>
            <a:endParaRPr lang="es-US"/>
          </a:p>
        </p:txBody>
      </p:sp>
      <p:sp>
        <p:nvSpPr>
          <p:cNvPr id="6" name="Footer Placeholder 4"/>
          <p:cNvSpPr>
            <a:spLocks noGrp="1"/>
          </p:cNvSpPr>
          <p:nvPr>
            <p:ph type="ftr" sz="quarter" idx="11"/>
          </p:nvPr>
        </p:nvSpPr>
        <p:spPr/>
        <p:txBody>
          <a:bodyPr/>
          <a:lstStyle>
            <a:lvl1pPr>
              <a:defRPr/>
            </a:lvl1pPr>
          </a:lstStyle>
          <a:p>
            <a:pPr>
              <a:defRPr/>
            </a:pPr>
            <a:endParaRPr lang="es-US"/>
          </a:p>
        </p:txBody>
      </p:sp>
      <p:sp>
        <p:nvSpPr>
          <p:cNvPr id="7" name="Slide Number Placeholder 5"/>
          <p:cNvSpPr>
            <a:spLocks noGrp="1"/>
          </p:cNvSpPr>
          <p:nvPr>
            <p:ph type="sldNum" sz="quarter" idx="12"/>
          </p:nvPr>
        </p:nvSpPr>
        <p:spPr/>
        <p:txBody>
          <a:bodyPr/>
          <a:lstStyle>
            <a:lvl1pPr>
              <a:defRPr/>
            </a:lvl1pPr>
          </a:lstStyle>
          <a:p>
            <a:pPr>
              <a:defRPr/>
            </a:pPr>
            <a:fld id="{C96B928D-8FAD-4127-8BDA-0FE2254E4D1C}" type="slidenum">
              <a:rPr lang="es-US"/>
              <a:pPr>
                <a:defRPr/>
              </a:pPr>
              <a:t>‹#›</a:t>
            </a:fld>
            <a:endParaRPr lang="es-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7" name="Date Placeholder 3"/>
          <p:cNvSpPr>
            <a:spLocks noGrp="1"/>
          </p:cNvSpPr>
          <p:nvPr>
            <p:ph type="dt" sz="half" idx="10"/>
          </p:nvPr>
        </p:nvSpPr>
        <p:spPr/>
        <p:txBody>
          <a:bodyPr/>
          <a:lstStyle>
            <a:lvl1pPr>
              <a:defRPr/>
            </a:lvl1pPr>
          </a:lstStyle>
          <a:p>
            <a:pPr>
              <a:defRPr/>
            </a:pPr>
            <a:fld id="{B8188018-BBDB-4907-A83C-B71193652CC0}" type="datetimeFigureOut">
              <a:rPr lang="es-US"/>
              <a:pPr>
                <a:defRPr/>
              </a:pPr>
              <a:t>25/01/2010</a:t>
            </a:fld>
            <a:endParaRPr lang="es-US"/>
          </a:p>
        </p:txBody>
      </p:sp>
      <p:sp>
        <p:nvSpPr>
          <p:cNvPr id="8" name="Footer Placeholder 4"/>
          <p:cNvSpPr>
            <a:spLocks noGrp="1"/>
          </p:cNvSpPr>
          <p:nvPr>
            <p:ph type="ftr" sz="quarter" idx="11"/>
          </p:nvPr>
        </p:nvSpPr>
        <p:spPr/>
        <p:txBody>
          <a:bodyPr/>
          <a:lstStyle>
            <a:lvl1pPr>
              <a:defRPr/>
            </a:lvl1pPr>
          </a:lstStyle>
          <a:p>
            <a:pPr>
              <a:defRPr/>
            </a:pPr>
            <a:endParaRPr lang="es-US"/>
          </a:p>
        </p:txBody>
      </p:sp>
      <p:sp>
        <p:nvSpPr>
          <p:cNvPr id="9" name="Slide Number Placeholder 5"/>
          <p:cNvSpPr>
            <a:spLocks noGrp="1"/>
          </p:cNvSpPr>
          <p:nvPr>
            <p:ph type="sldNum" sz="quarter" idx="12"/>
          </p:nvPr>
        </p:nvSpPr>
        <p:spPr/>
        <p:txBody>
          <a:bodyPr/>
          <a:lstStyle>
            <a:lvl1pPr>
              <a:defRPr/>
            </a:lvl1pPr>
          </a:lstStyle>
          <a:p>
            <a:pPr>
              <a:defRPr/>
            </a:pPr>
            <a:fld id="{E18EAE5D-8803-43E9-8E2B-2C2583EE441C}" type="slidenum">
              <a:rPr lang="es-US"/>
              <a:pPr>
                <a:defRPr/>
              </a:pPr>
              <a:t>‹#›</a:t>
            </a:fld>
            <a:endParaRPr lang="es-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US"/>
          </a:p>
        </p:txBody>
      </p:sp>
      <p:sp>
        <p:nvSpPr>
          <p:cNvPr id="3" name="Date Placeholder 3"/>
          <p:cNvSpPr>
            <a:spLocks noGrp="1"/>
          </p:cNvSpPr>
          <p:nvPr>
            <p:ph type="dt" sz="half" idx="10"/>
          </p:nvPr>
        </p:nvSpPr>
        <p:spPr/>
        <p:txBody>
          <a:bodyPr/>
          <a:lstStyle>
            <a:lvl1pPr>
              <a:defRPr/>
            </a:lvl1pPr>
          </a:lstStyle>
          <a:p>
            <a:pPr>
              <a:defRPr/>
            </a:pPr>
            <a:fld id="{FA413146-04EF-4775-8D02-9CEC51A27F66}" type="datetimeFigureOut">
              <a:rPr lang="es-US"/>
              <a:pPr>
                <a:defRPr/>
              </a:pPr>
              <a:t>25/01/2010</a:t>
            </a:fld>
            <a:endParaRPr lang="es-US"/>
          </a:p>
        </p:txBody>
      </p:sp>
      <p:sp>
        <p:nvSpPr>
          <p:cNvPr id="4" name="Footer Placeholder 4"/>
          <p:cNvSpPr>
            <a:spLocks noGrp="1"/>
          </p:cNvSpPr>
          <p:nvPr>
            <p:ph type="ftr" sz="quarter" idx="11"/>
          </p:nvPr>
        </p:nvSpPr>
        <p:spPr/>
        <p:txBody>
          <a:bodyPr/>
          <a:lstStyle>
            <a:lvl1pPr>
              <a:defRPr/>
            </a:lvl1pPr>
          </a:lstStyle>
          <a:p>
            <a:pPr>
              <a:defRPr/>
            </a:pPr>
            <a:endParaRPr lang="es-US"/>
          </a:p>
        </p:txBody>
      </p:sp>
      <p:sp>
        <p:nvSpPr>
          <p:cNvPr id="5" name="Slide Number Placeholder 5"/>
          <p:cNvSpPr>
            <a:spLocks noGrp="1"/>
          </p:cNvSpPr>
          <p:nvPr>
            <p:ph type="sldNum" sz="quarter" idx="12"/>
          </p:nvPr>
        </p:nvSpPr>
        <p:spPr/>
        <p:txBody>
          <a:bodyPr/>
          <a:lstStyle>
            <a:lvl1pPr>
              <a:defRPr/>
            </a:lvl1pPr>
          </a:lstStyle>
          <a:p>
            <a:pPr>
              <a:defRPr/>
            </a:pPr>
            <a:fld id="{E1D95A20-62B9-44BD-805E-CFF2AE9D1933}" type="slidenum">
              <a:rPr lang="es-US"/>
              <a:pPr>
                <a:defRPr/>
              </a:pPr>
              <a:t>‹#›</a:t>
            </a:fld>
            <a:endParaRPr lang="es-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77AEFA0-B54A-4439-8B6C-4583525B18D3}" type="datetimeFigureOut">
              <a:rPr lang="es-US"/>
              <a:pPr>
                <a:defRPr/>
              </a:pPr>
              <a:t>25/01/2010</a:t>
            </a:fld>
            <a:endParaRPr lang="es-US"/>
          </a:p>
        </p:txBody>
      </p:sp>
      <p:sp>
        <p:nvSpPr>
          <p:cNvPr id="3" name="Footer Placeholder 4"/>
          <p:cNvSpPr>
            <a:spLocks noGrp="1"/>
          </p:cNvSpPr>
          <p:nvPr>
            <p:ph type="ftr" sz="quarter" idx="11"/>
          </p:nvPr>
        </p:nvSpPr>
        <p:spPr/>
        <p:txBody>
          <a:bodyPr/>
          <a:lstStyle>
            <a:lvl1pPr>
              <a:defRPr/>
            </a:lvl1pPr>
          </a:lstStyle>
          <a:p>
            <a:pPr>
              <a:defRPr/>
            </a:pPr>
            <a:endParaRPr lang="es-US"/>
          </a:p>
        </p:txBody>
      </p:sp>
      <p:sp>
        <p:nvSpPr>
          <p:cNvPr id="4" name="Slide Number Placeholder 5"/>
          <p:cNvSpPr>
            <a:spLocks noGrp="1"/>
          </p:cNvSpPr>
          <p:nvPr>
            <p:ph type="sldNum" sz="quarter" idx="12"/>
          </p:nvPr>
        </p:nvSpPr>
        <p:spPr/>
        <p:txBody>
          <a:bodyPr/>
          <a:lstStyle>
            <a:lvl1pPr>
              <a:defRPr/>
            </a:lvl1pPr>
          </a:lstStyle>
          <a:p>
            <a:pPr>
              <a:defRPr/>
            </a:pPr>
            <a:fld id="{3578B0CF-E353-46CA-90CC-3DED860C773E}" type="slidenum">
              <a:rPr lang="es-US"/>
              <a:pPr>
                <a:defRPr/>
              </a:pPr>
              <a:t>‹#›</a:t>
            </a:fld>
            <a:endParaRPr lang="es-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C0CE492-0F59-41FA-9137-9FA257D86B3F}" type="datetimeFigureOut">
              <a:rPr lang="es-US"/>
              <a:pPr>
                <a:defRPr/>
              </a:pPr>
              <a:t>25/01/2010</a:t>
            </a:fld>
            <a:endParaRPr lang="es-US"/>
          </a:p>
        </p:txBody>
      </p:sp>
      <p:sp>
        <p:nvSpPr>
          <p:cNvPr id="6" name="Footer Placeholder 4"/>
          <p:cNvSpPr>
            <a:spLocks noGrp="1"/>
          </p:cNvSpPr>
          <p:nvPr>
            <p:ph type="ftr" sz="quarter" idx="11"/>
          </p:nvPr>
        </p:nvSpPr>
        <p:spPr/>
        <p:txBody>
          <a:bodyPr/>
          <a:lstStyle>
            <a:lvl1pPr>
              <a:defRPr/>
            </a:lvl1pPr>
          </a:lstStyle>
          <a:p>
            <a:pPr>
              <a:defRPr/>
            </a:pPr>
            <a:endParaRPr lang="es-US"/>
          </a:p>
        </p:txBody>
      </p:sp>
      <p:sp>
        <p:nvSpPr>
          <p:cNvPr id="7" name="Slide Number Placeholder 5"/>
          <p:cNvSpPr>
            <a:spLocks noGrp="1"/>
          </p:cNvSpPr>
          <p:nvPr>
            <p:ph type="sldNum" sz="quarter" idx="12"/>
          </p:nvPr>
        </p:nvSpPr>
        <p:spPr/>
        <p:txBody>
          <a:bodyPr/>
          <a:lstStyle>
            <a:lvl1pPr>
              <a:defRPr/>
            </a:lvl1pPr>
          </a:lstStyle>
          <a:p>
            <a:pPr>
              <a:defRPr/>
            </a:pPr>
            <a:fld id="{C52B934E-B942-4ED0-B106-2AEF9F2959ED}" type="slidenum">
              <a:rPr lang="es-US"/>
              <a:pPr>
                <a:defRPr/>
              </a:pPr>
              <a:t>‹#›</a:t>
            </a:fld>
            <a:endParaRPr lang="es-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7BC067-209E-45AA-80CC-C3F718C979FD}" type="datetimeFigureOut">
              <a:rPr lang="es-US"/>
              <a:pPr>
                <a:defRPr/>
              </a:pPr>
              <a:t>25/01/2010</a:t>
            </a:fld>
            <a:endParaRPr lang="es-US"/>
          </a:p>
        </p:txBody>
      </p:sp>
      <p:sp>
        <p:nvSpPr>
          <p:cNvPr id="6" name="Footer Placeholder 4"/>
          <p:cNvSpPr>
            <a:spLocks noGrp="1"/>
          </p:cNvSpPr>
          <p:nvPr>
            <p:ph type="ftr" sz="quarter" idx="11"/>
          </p:nvPr>
        </p:nvSpPr>
        <p:spPr/>
        <p:txBody>
          <a:bodyPr/>
          <a:lstStyle>
            <a:lvl1pPr>
              <a:defRPr/>
            </a:lvl1pPr>
          </a:lstStyle>
          <a:p>
            <a:pPr>
              <a:defRPr/>
            </a:pPr>
            <a:endParaRPr lang="es-US"/>
          </a:p>
        </p:txBody>
      </p:sp>
      <p:sp>
        <p:nvSpPr>
          <p:cNvPr id="7" name="Slide Number Placeholder 5"/>
          <p:cNvSpPr>
            <a:spLocks noGrp="1"/>
          </p:cNvSpPr>
          <p:nvPr>
            <p:ph type="sldNum" sz="quarter" idx="12"/>
          </p:nvPr>
        </p:nvSpPr>
        <p:spPr/>
        <p:txBody>
          <a:bodyPr/>
          <a:lstStyle>
            <a:lvl1pPr>
              <a:defRPr/>
            </a:lvl1pPr>
          </a:lstStyle>
          <a:p>
            <a:pPr>
              <a:defRPr/>
            </a:pPr>
            <a:fld id="{77B58DFB-F169-401C-926B-83CEE13375D2}" type="slidenum">
              <a:rPr lang="es-US"/>
              <a:pPr>
                <a:defRPr/>
              </a:pPr>
              <a:t>‹#›</a:t>
            </a:fld>
            <a:endParaRPr lang="es-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s-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1B39164-4954-4808-ADBA-CB5CB544196E}" type="datetimeFigureOut">
              <a:rPr lang="es-US"/>
              <a:pPr>
                <a:defRPr/>
              </a:pPr>
              <a:t>25/01/2010</a:t>
            </a:fld>
            <a:endParaRPr lang="es-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959CB0E-228C-45AC-A718-9A54D7022E0E}" type="slidenum">
              <a:rPr lang="es-US"/>
              <a:pPr>
                <a:defRPr/>
              </a:pPr>
              <a:t>‹#›</a:t>
            </a:fld>
            <a:endParaRPr lang="es-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357188" y="285750"/>
            <a:ext cx="7772400" cy="1470025"/>
          </a:xfrm>
        </p:spPr>
        <p:txBody>
          <a:bodyPr/>
          <a:lstStyle/>
          <a:p>
            <a:pPr eaLnBrk="1" hangingPunct="1"/>
            <a:r>
              <a:rPr lang="es-US" smtClean="0"/>
              <a:t>¿Quién es?</a:t>
            </a:r>
          </a:p>
        </p:txBody>
      </p:sp>
      <p:sp>
        <p:nvSpPr>
          <p:cNvPr id="3" name="Subtitle 2"/>
          <p:cNvSpPr>
            <a:spLocks noGrp="1"/>
          </p:cNvSpPr>
          <p:nvPr>
            <p:ph type="subTitle" idx="1"/>
          </p:nvPr>
        </p:nvSpPr>
        <p:spPr>
          <a:xfrm>
            <a:off x="2071688" y="4929188"/>
            <a:ext cx="6400800" cy="1500187"/>
          </a:xfrm>
        </p:spPr>
        <p:txBody>
          <a:bodyPr rtlCol="0">
            <a:normAutofit fontScale="92500" lnSpcReduction="20000"/>
          </a:bodyPr>
          <a:lstStyle/>
          <a:p>
            <a:pPr algn="l" eaLnBrk="1" fontAlgn="auto" hangingPunct="1">
              <a:spcAft>
                <a:spcPts val="0"/>
              </a:spcAft>
              <a:buFont typeface="Arial" pitchFamily="34" charset="0"/>
              <a:buNone/>
              <a:defRPr/>
            </a:pPr>
            <a:r>
              <a:rPr lang="en-GB" dirty="0" smtClean="0">
                <a:solidFill>
                  <a:schemeClr val="accent5">
                    <a:lumMod val="75000"/>
                  </a:schemeClr>
                </a:solidFill>
              </a:rPr>
              <a:t>Es un hombre</a:t>
            </a:r>
          </a:p>
          <a:p>
            <a:pPr algn="l" eaLnBrk="1" fontAlgn="auto" hangingPunct="1">
              <a:spcAft>
                <a:spcPts val="0"/>
              </a:spcAft>
              <a:buFont typeface="Arial" pitchFamily="34" charset="0"/>
              <a:buNone/>
              <a:defRPr/>
            </a:pPr>
            <a:r>
              <a:rPr lang="en-GB" dirty="0" smtClean="0">
                <a:solidFill>
                  <a:schemeClr val="accent5">
                    <a:lumMod val="75000"/>
                  </a:schemeClr>
                </a:solidFill>
              </a:rPr>
              <a:t>Es </a:t>
            </a:r>
            <a:r>
              <a:rPr lang="en-GB" dirty="0" err="1" smtClean="0">
                <a:solidFill>
                  <a:schemeClr val="accent5">
                    <a:lumMod val="75000"/>
                  </a:schemeClr>
                </a:solidFill>
              </a:rPr>
              <a:t>artista</a:t>
            </a:r>
            <a:endParaRPr lang="en-GB" dirty="0" smtClean="0">
              <a:solidFill>
                <a:schemeClr val="accent5">
                  <a:lumMod val="75000"/>
                </a:schemeClr>
              </a:solidFill>
            </a:endParaRPr>
          </a:p>
          <a:p>
            <a:pPr algn="l" eaLnBrk="1" fontAlgn="auto" hangingPunct="1">
              <a:spcAft>
                <a:spcPts val="0"/>
              </a:spcAft>
              <a:buFont typeface="Arial" pitchFamily="34" charset="0"/>
              <a:buNone/>
              <a:defRPr/>
            </a:pPr>
            <a:r>
              <a:rPr lang="en-GB" dirty="0" smtClean="0">
                <a:solidFill>
                  <a:schemeClr val="accent5">
                    <a:lumMod val="75000"/>
                  </a:schemeClr>
                </a:solidFill>
              </a:rPr>
              <a:t>Es </a:t>
            </a:r>
            <a:r>
              <a:rPr lang="en-GB" dirty="0" err="1" smtClean="0">
                <a:solidFill>
                  <a:schemeClr val="accent5">
                    <a:lumMod val="75000"/>
                  </a:schemeClr>
                </a:solidFill>
              </a:rPr>
              <a:t>muy</a:t>
            </a:r>
            <a:r>
              <a:rPr lang="en-GB" dirty="0" smtClean="0">
                <a:solidFill>
                  <a:schemeClr val="accent5">
                    <a:lumMod val="75000"/>
                  </a:schemeClr>
                </a:solidFill>
              </a:rPr>
              <a:t> </a:t>
            </a:r>
            <a:r>
              <a:rPr lang="en-GB" dirty="0" err="1" smtClean="0">
                <a:solidFill>
                  <a:schemeClr val="accent5">
                    <a:lumMod val="75000"/>
                  </a:schemeClr>
                </a:solidFill>
              </a:rPr>
              <a:t>famoso</a:t>
            </a:r>
            <a:endParaRPr lang="es-US" dirty="0" smtClean="0">
              <a:solidFill>
                <a:schemeClr val="accent5">
                  <a:lumMod val="75000"/>
                </a:schemeClr>
              </a:solidFill>
            </a:endParaRPr>
          </a:p>
        </p:txBody>
      </p:sp>
      <p:pic>
        <p:nvPicPr>
          <p:cNvPr id="2" name="Picture 2" descr="C:\WORK\Picasso Miro\Picasso\Self-Portrait. 1907.jpg"/>
          <p:cNvPicPr>
            <a:picLocks noChangeAspect="1" noChangeArrowheads="1"/>
          </p:cNvPicPr>
          <p:nvPr/>
        </p:nvPicPr>
        <p:blipFill>
          <a:blip r:embed="rId2" cstate="print"/>
          <a:srcRect/>
          <a:stretch>
            <a:fillRect/>
          </a:stretch>
        </p:blipFill>
        <p:spPr bwMode="auto">
          <a:xfrm>
            <a:off x="3000375" y="1857375"/>
            <a:ext cx="2176463" cy="2792413"/>
          </a:xfrm>
          <a:prstGeom prst="rect">
            <a:avLst/>
          </a:prstGeom>
          <a:noFill/>
          <a:ln w="9525">
            <a:noFill/>
            <a:miter lim="800000"/>
            <a:headEnd/>
            <a:tailEnd/>
          </a:ln>
        </p:spPr>
      </p:pic>
      <p:pic>
        <p:nvPicPr>
          <p:cNvPr id="2051" name="Picture 3" descr="C:\WORK\Picasso Miro\Picasso\Pablo Picasso. Self-Portrait. 1896.jpg"/>
          <p:cNvPicPr>
            <a:picLocks noChangeAspect="1" noChangeArrowheads="1"/>
          </p:cNvPicPr>
          <p:nvPr/>
        </p:nvPicPr>
        <p:blipFill>
          <a:blip r:embed="rId3" cstate="print"/>
          <a:srcRect/>
          <a:stretch>
            <a:fillRect/>
          </a:stretch>
        </p:blipFill>
        <p:spPr bwMode="auto">
          <a:xfrm>
            <a:off x="642938" y="4357688"/>
            <a:ext cx="1273175" cy="1868487"/>
          </a:xfrm>
          <a:prstGeom prst="rect">
            <a:avLst/>
          </a:prstGeom>
          <a:noFill/>
          <a:ln w="9525">
            <a:noFill/>
            <a:miter lim="800000"/>
            <a:headEnd/>
            <a:tailEnd/>
          </a:ln>
        </p:spPr>
      </p:pic>
      <p:pic>
        <p:nvPicPr>
          <p:cNvPr id="2052" name="Picture 4" descr="C:\WORK\Picasso Miro\Picasso\Self-Portrait with a Palette. 1906.jpg"/>
          <p:cNvPicPr>
            <a:picLocks noChangeAspect="1" noChangeArrowheads="1"/>
          </p:cNvPicPr>
          <p:nvPr/>
        </p:nvPicPr>
        <p:blipFill>
          <a:blip r:embed="rId4" cstate="print"/>
          <a:srcRect/>
          <a:stretch>
            <a:fillRect/>
          </a:stretch>
        </p:blipFill>
        <p:spPr bwMode="auto">
          <a:xfrm>
            <a:off x="6286500" y="928688"/>
            <a:ext cx="2020888" cy="2601912"/>
          </a:xfrm>
          <a:prstGeom prst="rect">
            <a:avLst/>
          </a:prstGeom>
          <a:noFill/>
          <a:ln w="9525">
            <a:noFill/>
            <a:miter lim="800000"/>
            <a:headEnd/>
            <a:tailEnd/>
          </a:ln>
        </p:spPr>
      </p:pic>
      <p:sp>
        <p:nvSpPr>
          <p:cNvPr id="7" name="Oval Callout 6"/>
          <p:cNvSpPr/>
          <p:nvPr/>
        </p:nvSpPr>
        <p:spPr>
          <a:xfrm>
            <a:off x="357188" y="785813"/>
            <a:ext cx="2857500" cy="2286000"/>
          </a:xfrm>
          <a:prstGeom prst="wedgeEllipseCallout">
            <a:avLst>
              <a:gd name="adj1" fmla="val 73364"/>
              <a:gd name="adj2" fmla="val 2475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3600" dirty="0"/>
              <a:t>Me </a:t>
            </a:r>
            <a:r>
              <a:rPr lang="en-GB" sz="3600" dirty="0" err="1"/>
              <a:t>llamo</a:t>
            </a:r>
            <a:r>
              <a:rPr lang="en-GB" sz="3600" dirty="0"/>
              <a:t> Pablo</a:t>
            </a:r>
            <a:endParaRPr lang="es-US" sz="3600" dirty="0"/>
          </a:p>
        </p:txBody>
      </p:sp>
      <p:sp>
        <p:nvSpPr>
          <p:cNvPr id="8" name="Oval Callout 7"/>
          <p:cNvSpPr/>
          <p:nvPr/>
        </p:nvSpPr>
        <p:spPr>
          <a:xfrm>
            <a:off x="6286500" y="4572000"/>
            <a:ext cx="2857500" cy="2286000"/>
          </a:xfrm>
          <a:prstGeom prst="wedgeEllipseCallout">
            <a:avLst>
              <a:gd name="adj1" fmla="val -5058"/>
              <a:gd name="adj2" fmla="val -12566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3200" dirty="0"/>
              <a:t>Me </a:t>
            </a:r>
            <a:r>
              <a:rPr lang="en-GB" sz="3200" dirty="0" err="1"/>
              <a:t>llamo</a:t>
            </a:r>
            <a:r>
              <a:rPr lang="en-GB" sz="3200" dirty="0"/>
              <a:t> Pablo Ruiz Picasso</a:t>
            </a:r>
            <a:endParaRPr lang="es-US" sz="3200" dirty="0"/>
          </a:p>
        </p:txBody>
      </p:sp>
      <p:sp>
        <p:nvSpPr>
          <p:cNvPr id="9" name="Oval Callout 8"/>
          <p:cNvSpPr/>
          <p:nvPr/>
        </p:nvSpPr>
        <p:spPr>
          <a:xfrm>
            <a:off x="857250" y="3071813"/>
            <a:ext cx="2786063" cy="1428750"/>
          </a:xfrm>
          <a:prstGeom prst="wedgeEllipseCallout">
            <a:avLst>
              <a:gd name="adj1" fmla="val -24646"/>
              <a:gd name="adj2" fmla="val 9855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400" dirty="0" err="1"/>
              <a:t>Nací</a:t>
            </a:r>
            <a:r>
              <a:rPr lang="en-GB" sz="2400" dirty="0"/>
              <a:t> en 1881,  en </a:t>
            </a:r>
            <a:r>
              <a:rPr lang="en-GB" sz="2400" dirty="0" err="1"/>
              <a:t>Málaga</a:t>
            </a:r>
            <a:r>
              <a:rPr lang="en-GB" sz="2400" dirty="0"/>
              <a:t>, en </a:t>
            </a:r>
            <a:r>
              <a:rPr lang="en-GB" sz="2400" dirty="0" err="1"/>
              <a:t>España</a:t>
            </a:r>
            <a:endParaRPr lang="es-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nodeType="withEffect">
                                  <p:stCondLst>
                                    <p:cond delay="0"/>
                                  </p:stCondLst>
                                  <p:childTnLst>
                                    <p:set>
                                      <p:cBhvr>
                                        <p:cTn id="9" dur="1" fill="hold">
                                          <p:stCondLst>
                                            <p:cond delay="0"/>
                                          </p:stCondLst>
                                        </p:cTn>
                                        <p:tgtEl>
                                          <p:spTgt spid="2051"/>
                                        </p:tgtEl>
                                        <p:attrNameLst>
                                          <p:attrName>style.visibility</p:attrName>
                                        </p:attrNameLst>
                                      </p:cBhvr>
                                      <p:to>
                                        <p:strVal val="visible"/>
                                      </p:to>
                                    </p:set>
                                    <p:animEffect transition="in" filter="checkerboard(across)">
                                      <p:cBhvr>
                                        <p:cTn id="10" dur="500"/>
                                        <p:tgtEl>
                                          <p:spTgt spid="2051"/>
                                        </p:tgtEl>
                                      </p:cBhvr>
                                    </p:animEffect>
                                  </p:childTnLst>
                                </p:cTn>
                              </p:par>
                              <p:par>
                                <p:cTn id="11" presetID="5" presetClass="entr" presetSubtype="10" fill="hold" nodeType="with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checkerboard(across)">
                                      <p:cBhvr>
                                        <p:cTn id="13" dur="500"/>
                                        <p:tgtEl>
                                          <p:spTgt spid="205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GB" dirty="0" smtClean="0"/>
              <a:t>¿</a:t>
            </a:r>
            <a:r>
              <a:rPr lang="es-US" dirty="0" smtClean="0"/>
              <a:t>Qué</a:t>
            </a:r>
            <a:r>
              <a:rPr lang="en-GB" dirty="0" smtClean="0"/>
              <a:t> hay en la </a:t>
            </a:r>
            <a:r>
              <a:rPr lang="es-US" dirty="0" smtClean="0"/>
              <a:t>imagen</a:t>
            </a:r>
            <a:r>
              <a:rPr lang="en-GB" dirty="0" smtClean="0"/>
              <a:t>?</a:t>
            </a:r>
            <a:endParaRPr lang="es-US" dirty="0" smtClean="0"/>
          </a:p>
        </p:txBody>
      </p:sp>
      <p:pic>
        <p:nvPicPr>
          <p:cNvPr id="11267" name="Picture 2" descr="C:\WORK\Picasso Miro\Picasso\man woman child smaller.jpg"/>
          <p:cNvPicPr>
            <a:picLocks noGrp="1" noChangeAspect="1" noChangeArrowheads="1"/>
          </p:cNvPicPr>
          <p:nvPr>
            <p:ph idx="1"/>
          </p:nvPr>
        </p:nvPicPr>
        <p:blipFill>
          <a:blip r:embed="rId3" cstate="print"/>
          <a:srcRect/>
          <a:stretch>
            <a:fillRect/>
          </a:stretch>
        </p:blipFill>
        <p:spPr>
          <a:xfrm>
            <a:off x="2500313" y="1500188"/>
            <a:ext cx="4643437" cy="5357812"/>
          </a:xfrm>
          <a:noFill/>
        </p:spPr>
      </p:pic>
      <p:sp>
        <p:nvSpPr>
          <p:cNvPr id="5" name="Oval Callout 4"/>
          <p:cNvSpPr/>
          <p:nvPr/>
        </p:nvSpPr>
        <p:spPr>
          <a:xfrm>
            <a:off x="214313" y="1643063"/>
            <a:ext cx="2143125" cy="2286000"/>
          </a:xfrm>
          <a:prstGeom prst="wedgeEllipseCallout">
            <a:avLst>
              <a:gd name="adj1" fmla="val 74716"/>
              <a:gd name="adj2" fmla="val 6813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800" dirty="0" err="1"/>
              <a:t>Inventa</a:t>
            </a:r>
            <a:r>
              <a:rPr lang="en-GB" sz="2800" dirty="0"/>
              <a:t> un </a:t>
            </a:r>
            <a:r>
              <a:rPr lang="en-GB" sz="2800" dirty="0" err="1"/>
              <a:t>título</a:t>
            </a:r>
            <a:r>
              <a:rPr lang="en-GB" sz="2800" dirty="0"/>
              <a:t> </a:t>
            </a:r>
            <a:r>
              <a:rPr lang="en-GB" sz="2800" dirty="0" err="1"/>
              <a:t>para</a:t>
            </a:r>
            <a:r>
              <a:rPr lang="en-GB" sz="2800" dirty="0"/>
              <a:t> la </a:t>
            </a:r>
            <a:r>
              <a:rPr lang="en-GB" sz="2800" dirty="0" err="1" smtClean="0"/>
              <a:t>imagen</a:t>
            </a:r>
            <a:endParaRPr lang="es-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GB" dirty="0" smtClean="0"/>
              <a:t>¿</a:t>
            </a:r>
            <a:r>
              <a:rPr lang="en-GB" dirty="0" err="1" smtClean="0"/>
              <a:t>Qué</a:t>
            </a:r>
            <a:r>
              <a:rPr lang="en-GB" dirty="0" smtClean="0"/>
              <a:t> hay en la </a:t>
            </a:r>
            <a:r>
              <a:rPr lang="en-GB" dirty="0" err="1" smtClean="0"/>
              <a:t>imagen</a:t>
            </a:r>
            <a:r>
              <a:rPr lang="en-GB" dirty="0" smtClean="0"/>
              <a:t>?</a:t>
            </a:r>
            <a:endParaRPr lang="es-US" dirty="0" smtClean="0"/>
          </a:p>
        </p:txBody>
      </p:sp>
      <p:pic>
        <p:nvPicPr>
          <p:cNvPr id="12291" name="Picture 2" descr="C:\WORK\Picasso Miro\Picasso\man woman child smaller.jpg"/>
          <p:cNvPicPr>
            <a:picLocks noGrp="1" noChangeAspect="1" noChangeArrowheads="1"/>
          </p:cNvPicPr>
          <p:nvPr>
            <p:ph idx="1"/>
          </p:nvPr>
        </p:nvPicPr>
        <p:blipFill>
          <a:blip r:embed="rId3" cstate="print"/>
          <a:srcRect/>
          <a:stretch>
            <a:fillRect/>
          </a:stretch>
        </p:blipFill>
        <p:spPr>
          <a:xfrm>
            <a:off x="2500313" y="1500188"/>
            <a:ext cx="4643437" cy="5357812"/>
          </a:xfrm>
          <a:noFill/>
        </p:spPr>
      </p:pic>
      <p:sp>
        <p:nvSpPr>
          <p:cNvPr id="12292" name="TextBox 3"/>
          <p:cNvSpPr txBox="1">
            <a:spLocks noChangeArrowheads="1"/>
          </p:cNvSpPr>
          <p:nvPr/>
        </p:nvSpPr>
        <p:spPr bwMode="auto">
          <a:xfrm>
            <a:off x="0" y="1785938"/>
            <a:ext cx="2643188" cy="523875"/>
          </a:xfrm>
          <a:prstGeom prst="rect">
            <a:avLst/>
          </a:prstGeom>
          <a:noFill/>
          <a:ln w="9525">
            <a:noFill/>
            <a:miter lim="800000"/>
            <a:headEnd/>
            <a:tailEnd/>
          </a:ln>
        </p:spPr>
        <p:txBody>
          <a:bodyPr>
            <a:spAutoFit/>
          </a:bodyPr>
          <a:lstStyle/>
          <a:p>
            <a:r>
              <a:rPr lang="en-GB" sz="2800">
                <a:latin typeface="Calibri" pitchFamily="34" charset="0"/>
              </a:rPr>
              <a:t>¿Son personas?</a:t>
            </a:r>
            <a:endParaRPr lang="es-US" sz="2800">
              <a:latin typeface="Calibri" pitchFamily="34" charset="0"/>
            </a:endParaRPr>
          </a:p>
        </p:txBody>
      </p:sp>
      <p:sp>
        <p:nvSpPr>
          <p:cNvPr id="12293" name="TextBox 5"/>
          <p:cNvSpPr txBox="1">
            <a:spLocks noChangeArrowheads="1"/>
          </p:cNvSpPr>
          <p:nvPr/>
        </p:nvSpPr>
        <p:spPr bwMode="auto">
          <a:xfrm>
            <a:off x="0" y="3000375"/>
            <a:ext cx="2643188" cy="523875"/>
          </a:xfrm>
          <a:prstGeom prst="rect">
            <a:avLst/>
          </a:prstGeom>
          <a:noFill/>
          <a:ln w="9525">
            <a:noFill/>
            <a:miter lim="800000"/>
            <a:headEnd/>
            <a:tailEnd/>
          </a:ln>
        </p:spPr>
        <p:txBody>
          <a:bodyPr>
            <a:spAutoFit/>
          </a:bodyPr>
          <a:lstStyle/>
          <a:p>
            <a:r>
              <a:rPr lang="en-GB" sz="2800">
                <a:latin typeface="Calibri" pitchFamily="34" charset="0"/>
              </a:rPr>
              <a:t>¿Son piratas?</a:t>
            </a:r>
            <a:endParaRPr lang="es-US" sz="2800">
              <a:latin typeface="Calibri" pitchFamily="34" charset="0"/>
            </a:endParaRPr>
          </a:p>
        </p:txBody>
      </p:sp>
      <p:sp>
        <p:nvSpPr>
          <p:cNvPr id="12294" name="TextBox 6"/>
          <p:cNvSpPr txBox="1">
            <a:spLocks noChangeArrowheads="1"/>
          </p:cNvSpPr>
          <p:nvPr/>
        </p:nvSpPr>
        <p:spPr bwMode="auto">
          <a:xfrm>
            <a:off x="0" y="4143375"/>
            <a:ext cx="2643188" cy="523875"/>
          </a:xfrm>
          <a:prstGeom prst="rect">
            <a:avLst/>
          </a:prstGeom>
          <a:noFill/>
          <a:ln w="9525">
            <a:noFill/>
            <a:miter lim="800000"/>
            <a:headEnd/>
            <a:tailEnd/>
          </a:ln>
        </p:spPr>
        <p:txBody>
          <a:bodyPr>
            <a:spAutoFit/>
          </a:bodyPr>
          <a:lstStyle/>
          <a:p>
            <a:r>
              <a:rPr lang="en-GB" sz="2800">
                <a:latin typeface="Calibri" pitchFamily="34" charset="0"/>
              </a:rPr>
              <a:t>¿Son soldados?</a:t>
            </a:r>
            <a:endParaRPr lang="es-US" sz="2800">
              <a:latin typeface="Calibri" pitchFamily="34" charset="0"/>
            </a:endParaRPr>
          </a:p>
        </p:txBody>
      </p:sp>
      <p:sp>
        <p:nvSpPr>
          <p:cNvPr id="12295" name="TextBox 7"/>
          <p:cNvSpPr txBox="1">
            <a:spLocks noChangeArrowheads="1"/>
          </p:cNvSpPr>
          <p:nvPr/>
        </p:nvSpPr>
        <p:spPr bwMode="auto">
          <a:xfrm>
            <a:off x="7215188" y="3071813"/>
            <a:ext cx="1928812" cy="523875"/>
          </a:xfrm>
          <a:prstGeom prst="rect">
            <a:avLst/>
          </a:prstGeom>
          <a:noFill/>
          <a:ln w="9525">
            <a:noFill/>
            <a:miter lim="800000"/>
            <a:headEnd/>
            <a:tailEnd/>
          </a:ln>
        </p:spPr>
        <p:txBody>
          <a:bodyPr>
            <a:spAutoFit/>
          </a:bodyPr>
          <a:lstStyle/>
          <a:p>
            <a:r>
              <a:rPr lang="en-GB" sz="2800" dirty="0">
                <a:latin typeface="Calibri" pitchFamily="34" charset="0"/>
              </a:rPr>
              <a:t>¿</a:t>
            </a:r>
            <a:r>
              <a:rPr lang="en-GB" sz="2800" dirty="0" err="1">
                <a:latin typeface="Calibri" pitchFamily="34" charset="0"/>
              </a:rPr>
              <a:t>Qué</a:t>
            </a:r>
            <a:r>
              <a:rPr lang="en-GB" sz="2800" dirty="0">
                <a:latin typeface="Calibri" pitchFamily="34" charset="0"/>
              </a:rPr>
              <a:t> </a:t>
            </a:r>
            <a:r>
              <a:rPr lang="en-GB" sz="2800" dirty="0" err="1">
                <a:latin typeface="Calibri" pitchFamily="34" charset="0"/>
              </a:rPr>
              <a:t>ves</a:t>
            </a:r>
            <a:r>
              <a:rPr lang="en-GB" sz="2800" dirty="0">
                <a:latin typeface="Calibri" pitchFamily="34" charset="0"/>
              </a:rPr>
              <a:t>?</a:t>
            </a:r>
            <a:endParaRPr lang="es-US" sz="2800" dirty="0">
              <a:latin typeface="Calibri" pitchFamily="34" charset="0"/>
            </a:endParaRPr>
          </a:p>
        </p:txBody>
      </p:sp>
      <p:sp>
        <p:nvSpPr>
          <p:cNvPr id="8" name="TextBox 7"/>
          <p:cNvSpPr txBox="1">
            <a:spLocks noChangeArrowheads="1"/>
          </p:cNvSpPr>
          <p:nvPr/>
        </p:nvSpPr>
        <p:spPr bwMode="auto">
          <a:xfrm>
            <a:off x="7072330" y="3929066"/>
            <a:ext cx="1928812" cy="523875"/>
          </a:xfrm>
          <a:prstGeom prst="rect">
            <a:avLst/>
          </a:prstGeom>
          <a:noFill/>
          <a:ln w="9525">
            <a:noFill/>
            <a:miter lim="800000"/>
            <a:headEnd/>
            <a:tailEnd/>
          </a:ln>
        </p:spPr>
        <p:txBody>
          <a:bodyPr>
            <a:spAutoFit/>
          </a:bodyPr>
          <a:lstStyle/>
          <a:p>
            <a:r>
              <a:rPr lang="en-GB" sz="2800" dirty="0" smtClean="0">
                <a:latin typeface="Calibri" pitchFamily="34" charset="0"/>
              </a:rPr>
              <a:t>¿</a:t>
            </a:r>
            <a:r>
              <a:rPr lang="en-GB" sz="2800" dirty="0" smtClean="0">
                <a:latin typeface="Calibri" pitchFamily="34" charset="0"/>
              </a:rPr>
              <a:t>un </a:t>
            </a:r>
            <a:r>
              <a:rPr lang="en-GB" sz="2800" dirty="0" err="1" smtClean="0">
                <a:latin typeface="Calibri" pitchFamily="34" charset="0"/>
              </a:rPr>
              <a:t>pájaro</a:t>
            </a:r>
            <a:r>
              <a:rPr lang="en-GB" sz="2800" dirty="0" smtClean="0">
                <a:latin typeface="Calibri" pitchFamily="34" charset="0"/>
              </a:rPr>
              <a:t>?</a:t>
            </a:r>
            <a:endParaRPr lang="es-US" sz="2800" dirty="0">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GB" dirty="0" smtClean="0"/>
              <a:t>¿</a:t>
            </a:r>
            <a:r>
              <a:rPr lang="es-US" dirty="0" smtClean="0"/>
              <a:t>Qué</a:t>
            </a:r>
            <a:r>
              <a:rPr lang="en-GB" dirty="0" smtClean="0"/>
              <a:t> hay en la </a:t>
            </a:r>
            <a:r>
              <a:rPr lang="es-US" dirty="0" smtClean="0"/>
              <a:t>imagen</a:t>
            </a:r>
            <a:r>
              <a:rPr lang="en-GB" dirty="0" smtClean="0"/>
              <a:t>?</a:t>
            </a:r>
            <a:endParaRPr lang="es-US" dirty="0" smtClean="0"/>
          </a:p>
        </p:txBody>
      </p:sp>
      <p:pic>
        <p:nvPicPr>
          <p:cNvPr id="13315" name="Picture 2" descr="C:\WORK\Picasso Miro\Picasso\man woman child smaller.jpg"/>
          <p:cNvPicPr>
            <a:picLocks noGrp="1" noChangeAspect="1" noChangeArrowheads="1"/>
          </p:cNvPicPr>
          <p:nvPr>
            <p:ph idx="1"/>
          </p:nvPr>
        </p:nvPicPr>
        <p:blipFill>
          <a:blip r:embed="rId3" cstate="print"/>
          <a:srcRect/>
          <a:stretch>
            <a:fillRect/>
          </a:stretch>
        </p:blipFill>
        <p:spPr>
          <a:xfrm>
            <a:off x="2500313" y="1500188"/>
            <a:ext cx="4643437" cy="5357812"/>
          </a:xfrm>
          <a:noFill/>
        </p:spPr>
      </p:pic>
      <p:sp>
        <p:nvSpPr>
          <p:cNvPr id="13316" name="TextBox 3"/>
          <p:cNvSpPr txBox="1">
            <a:spLocks noChangeArrowheads="1"/>
          </p:cNvSpPr>
          <p:nvPr/>
        </p:nvSpPr>
        <p:spPr bwMode="auto">
          <a:xfrm>
            <a:off x="357188" y="2000250"/>
            <a:ext cx="2286000" cy="523875"/>
          </a:xfrm>
          <a:prstGeom prst="rect">
            <a:avLst/>
          </a:prstGeom>
          <a:noFill/>
          <a:ln w="9525">
            <a:noFill/>
            <a:miter lim="800000"/>
            <a:headEnd/>
            <a:tailEnd/>
          </a:ln>
        </p:spPr>
        <p:txBody>
          <a:bodyPr>
            <a:spAutoFit/>
          </a:bodyPr>
          <a:lstStyle/>
          <a:p>
            <a:r>
              <a:rPr lang="en-GB" sz="2800">
                <a:latin typeface="Calibri" pitchFamily="34" charset="0"/>
              </a:rPr>
              <a:t>Hay un niño</a:t>
            </a:r>
            <a:endParaRPr lang="es-US" sz="2800">
              <a:latin typeface="Calibri" pitchFamily="34" charset="0"/>
            </a:endParaRPr>
          </a:p>
        </p:txBody>
      </p:sp>
      <p:sp>
        <p:nvSpPr>
          <p:cNvPr id="13317" name="TextBox 4"/>
          <p:cNvSpPr txBox="1">
            <a:spLocks noChangeArrowheads="1"/>
          </p:cNvSpPr>
          <p:nvPr/>
        </p:nvSpPr>
        <p:spPr bwMode="auto">
          <a:xfrm>
            <a:off x="7000875" y="3714750"/>
            <a:ext cx="2143125" cy="461963"/>
          </a:xfrm>
          <a:prstGeom prst="rect">
            <a:avLst/>
          </a:prstGeom>
          <a:noFill/>
          <a:ln w="9525">
            <a:noFill/>
            <a:miter lim="800000"/>
            <a:headEnd/>
            <a:tailEnd/>
          </a:ln>
        </p:spPr>
        <p:txBody>
          <a:bodyPr>
            <a:spAutoFit/>
          </a:bodyPr>
          <a:lstStyle/>
          <a:p>
            <a:r>
              <a:rPr lang="en-GB" sz="2400">
                <a:latin typeface="Calibri" pitchFamily="34" charset="0"/>
              </a:rPr>
              <a:t>Hay una mujer</a:t>
            </a:r>
            <a:endParaRPr lang="es-US" sz="2400">
              <a:latin typeface="Calibri" pitchFamily="34" charset="0"/>
            </a:endParaRPr>
          </a:p>
        </p:txBody>
      </p:sp>
      <p:sp>
        <p:nvSpPr>
          <p:cNvPr id="13318" name="TextBox 5"/>
          <p:cNvSpPr txBox="1">
            <a:spLocks noChangeArrowheads="1"/>
          </p:cNvSpPr>
          <p:nvPr/>
        </p:nvSpPr>
        <p:spPr bwMode="auto">
          <a:xfrm>
            <a:off x="214313" y="3929063"/>
            <a:ext cx="2143125" cy="461962"/>
          </a:xfrm>
          <a:prstGeom prst="rect">
            <a:avLst/>
          </a:prstGeom>
          <a:noFill/>
          <a:ln w="9525">
            <a:noFill/>
            <a:miter lim="800000"/>
            <a:headEnd/>
            <a:tailEnd/>
          </a:ln>
        </p:spPr>
        <p:txBody>
          <a:bodyPr>
            <a:spAutoFit/>
          </a:bodyPr>
          <a:lstStyle/>
          <a:p>
            <a:r>
              <a:rPr lang="en-GB" sz="2400">
                <a:latin typeface="Calibri" pitchFamily="34" charset="0"/>
              </a:rPr>
              <a:t>Hay un hombre</a:t>
            </a:r>
            <a:endParaRPr lang="es-US" sz="2400">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WORK\Picasso Miro\Picasso\Self-Portrait. 1907.jpg"/>
          <p:cNvPicPr>
            <a:picLocks noChangeAspect="1" noChangeArrowheads="1"/>
          </p:cNvPicPr>
          <p:nvPr/>
        </p:nvPicPr>
        <p:blipFill>
          <a:blip r:embed="rId3" cstate="print"/>
          <a:srcRect/>
          <a:stretch>
            <a:fillRect/>
          </a:stretch>
        </p:blipFill>
        <p:spPr bwMode="auto">
          <a:xfrm>
            <a:off x="1428750" y="5659438"/>
            <a:ext cx="933450" cy="1198562"/>
          </a:xfrm>
          <a:prstGeom prst="rect">
            <a:avLst/>
          </a:prstGeom>
          <a:noFill/>
          <a:ln w="9525">
            <a:noFill/>
            <a:miter lim="800000"/>
            <a:headEnd/>
            <a:tailEnd/>
          </a:ln>
        </p:spPr>
      </p:pic>
      <p:sp>
        <p:nvSpPr>
          <p:cNvPr id="14339" name="Title 1"/>
          <p:cNvSpPr>
            <a:spLocks noGrp="1"/>
          </p:cNvSpPr>
          <p:nvPr>
            <p:ph type="title"/>
          </p:nvPr>
        </p:nvSpPr>
        <p:spPr/>
        <p:txBody>
          <a:bodyPr/>
          <a:lstStyle/>
          <a:p>
            <a:pPr eaLnBrk="1" hangingPunct="1"/>
            <a:r>
              <a:rPr lang="en-GB" dirty="0" smtClean="0"/>
              <a:t>¿</a:t>
            </a:r>
            <a:r>
              <a:rPr lang="es-US" dirty="0" smtClean="0"/>
              <a:t>Qué</a:t>
            </a:r>
            <a:r>
              <a:rPr lang="en-GB" dirty="0" smtClean="0"/>
              <a:t> hay en la </a:t>
            </a:r>
            <a:r>
              <a:rPr lang="es-US" smtClean="0"/>
              <a:t>imagen</a:t>
            </a:r>
            <a:r>
              <a:rPr lang="en-GB" dirty="0" smtClean="0"/>
              <a:t>?</a:t>
            </a:r>
            <a:endParaRPr lang="es-US" dirty="0" smtClean="0"/>
          </a:p>
        </p:txBody>
      </p:sp>
      <p:pic>
        <p:nvPicPr>
          <p:cNvPr id="14340" name="Picture 2" descr="C:\WORK\Picasso Miro\Picasso\man woman child smaller.jpg"/>
          <p:cNvPicPr>
            <a:picLocks noGrp="1" noChangeAspect="1" noChangeArrowheads="1"/>
          </p:cNvPicPr>
          <p:nvPr>
            <p:ph idx="1"/>
          </p:nvPr>
        </p:nvPicPr>
        <p:blipFill>
          <a:blip r:embed="rId4" cstate="print"/>
          <a:srcRect/>
          <a:stretch>
            <a:fillRect/>
          </a:stretch>
        </p:blipFill>
        <p:spPr>
          <a:xfrm>
            <a:off x="2500313" y="1500188"/>
            <a:ext cx="4643437" cy="5357812"/>
          </a:xfrm>
          <a:noFill/>
        </p:spPr>
      </p:pic>
      <p:sp>
        <p:nvSpPr>
          <p:cNvPr id="14341" name="TextBox 3"/>
          <p:cNvSpPr txBox="1">
            <a:spLocks noChangeArrowheads="1"/>
          </p:cNvSpPr>
          <p:nvPr/>
        </p:nvSpPr>
        <p:spPr bwMode="auto">
          <a:xfrm>
            <a:off x="357188" y="2214563"/>
            <a:ext cx="2143125" cy="369887"/>
          </a:xfrm>
          <a:prstGeom prst="rect">
            <a:avLst/>
          </a:prstGeom>
          <a:noFill/>
          <a:ln w="9525">
            <a:noFill/>
            <a:miter lim="800000"/>
            <a:headEnd/>
            <a:tailEnd/>
          </a:ln>
        </p:spPr>
        <p:txBody>
          <a:bodyPr>
            <a:spAutoFit/>
          </a:bodyPr>
          <a:lstStyle/>
          <a:p>
            <a:r>
              <a:rPr lang="en-GB">
                <a:latin typeface="Calibri" pitchFamily="34" charset="0"/>
              </a:rPr>
              <a:t>Hay un niño</a:t>
            </a:r>
            <a:endParaRPr lang="es-US">
              <a:latin typeface="Calibri" pitchFamily="34" charset="0"/>
            </a:endParaRPr>
          </a:p>
        </p:txBody>
      </p:sp>
      <p:sp>
        <p:nvSpPr>
          <p:cNvPr id="14342" name="TextBox 4"/>
          <p:cNvSpPr txBox="1">
            <a:spLocks noChangeArrowheads="1"/>
          </p:cNvSpPr>
          <p:nvPr/>
        </p:nvSpPr>
        <p:spPr bwMode="auto">
          <a:xfrm>
            <a:off x="7286625" y="3714750"/>
            <a:ext cx="1571625" cy="369888"/>
          </a:xfrm>
          <a:prstGeom prst="rect">
            <a:avLst/>
          </a:prstGeom>
          <a:noFill/>
          <a:ln w="9525">
            <a:noFill/>
            <a:miter lim="800000"/>
            <a:headEnd/>
            <a:tailEnd/>
          </a:ln>
        </p:spPr>
        <p:txBody>
          <a:bodyPr>
            <a:spAutoFit/>
          </a:bodyPr>
          <a:lstStyle/>
          <a:p>
            <a:r>
              <a:rPr lang="en-GB">
                <a:latin typeface="Calibri" pitchFamily="34" charset="0"/>
              </a:rPr>
              <a:t>Hay una mujer</a:t>
            </a:r>
            <a:endParaRPr lang="es-US">
              <a:latin typeface="Calibri" pitchFamily="34" charset="0"/>
            </a:endParaRPr>
          </a:p>
        </p:txBody>
      </p:sp>
      <p:sp>
        <p:nvSpPr>
          <p:cNvPr id="14343" name="TextBox 5"/>
          <p:cNvSpPr txBox="1">
            <a:spLocks noChangeArrowheads="1"/>
          </p:cNvSpPr>
          <p:nvPr/>
        </p:nvSpPr>
        <p:spPr bwMode="auto">
          <a:xfrm>
            <a:off x="285750" y="3500438"/>
            <a:ext cx="2143125" cy="369887"/>
          </a:xfrm>
          <a:prstGeom prst="rect">
            <a:avLst/>
          </a:prstGeom>
          <a:noFill/>
          <a:ln w="9525">
            <a:noFill/>
            <a:miter lim="800000"/>
            <a:headEnd/>
            <a:tailEnd/>
          </a:ln>
        </p:spPr>
        <p:txBody>
          <a:bodyPr>
            <a:spAutoFit/>
          </a:bodyPr>
          <a:lstStyle/>
          <a:p>
            <a:r>
              <a:rPr lang="en-GB">
                <a:latin typeface="Calibri" pitchFamily="34" charset="0"/>
              </a:rPr>
              <a:t>Hay un hombre</a:t>
            </a:r>
            <a:endParaRPr lang="es-US">
              <a:latin typeface="Calibri" pitchFamily="34" charset="0"/>
            </a:endParaRPr>
          </a:p>
        </p:txBody>
      </p:sp>
      <p:sp>
        <p:nvSpPr>
          <p:cNvPr id="7" name="Oval Callout 6"/>
          <p:cNvSpPr/>
          <p:nvPr/>
        </p:nvSpPr>
        <p:spPr>
          <a:xfrm>
            <a:off x="0" y="4143375"/>
            <a:ext cx="2428875" cy="1500188"/>
          </a:xfrm>
          <a:prstGeom prst="wedgeEllipseCallout">
            <a:avLst>
              <a:gd name="adj1" fmla="val 16079"/>
              <a:gd name="adj2" fmla="val 716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400" dirty="0"/>
              <a:t>Se llama hombre, </a:t>
            </a:r>
            <a:r>
              <a:rPr lang="en-GB" sz="2400" dirty="0" err="1"/>
              <a:t>mujer</a:t>
            </a:r>
            <a:r>
              <a:rPr lang="en-GB" sz="2400" dirty="0"/>
              <a:t> y </a:t>
            </a:r>
            <a:r>
              <a:rPr lang="en-GB" sz="2400" dirty="0" err="1"/>
              <a:t>niño</a:t>
            </a:r>
            <a:endParaRPr lang="es-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GB" smtClean="0"/>
              <a:t>Mi familia</a:t>
            </a:r>
            <a:endParaRPr lang="es-US" smtClean="0"/>
          </a:p>
        </p:txBody>
      </p:sp>
      <p:pic>
        <p:nvPicPr>
          <p:cNvPr id="3075" name="Picture 2" descr="C:\WORK\Picasso Miro\Picasso\Pablo Picasso. Portrait of the Artist's Mother. 1896.jpg"/>
          <p:cNvPicPr>
            <a:picLocks noGrp="1" noChangeAspect="1" noChangeArrowheads="1"/>
          </p:cNvPicPr>
          <p:nvPr>
            <p:ph idx="1"/>
          </p:nvPr>
        </p:nvPicPr>
        <p:blipFill>
          <a:blip r:embed="rId3" cstate="print"/>
          <a:srcRect/>
          <a:stretch>
            <a:fillRect/>
          </a:stretch>
        </p:blipFill>
        <p:spPr>
          <a:xfrm>
            <a:off x="714375" y="1357313"/>
            <a:ext cx="1928813" cy="2663825"/>
          </a:xfrm>
          <a:noFill/>
        </p:spPr>
      </p:pic>
      <p:pic>
        <p:nvPicPr>
          <p:cNvPr id="3076" name="Picture 3" descr="C:\WORK\Picasso Miro\Picasso\Retrato del padre del artista.jpg"/>
          <p:cNvPicPr>
            <a:picLocks noChangeAspect="1" noChangeArrowheads="1"/>
          </p:cNvPicPr>
          <p:nvPr/>
        </p:nvPicPr>
        <p:blipFill>
          <a:blip r:embed="rId4" cstate="print"/>
          <a:srcRect/>
          <a:stretch>
            <a:fillRect/>
          </a:stretch>
        </p:blipFill>
        <p:spPr bwMode="auto">
          <a:xfrm>
            <a:off x="3071813" y="1214438"/>
            <a:ext cx="2101850" cy="2940050"/>
          </a:xfrm>
          <a:prstGeom prst="rect">
            <a:avLst/>
          </a:prstGeom>
          <a:noFill/>
          <a:ln w="9525">
            <a:noFill/>
            <a:miter lim="800000"/>
            <a:headEnd/>
            <a:tailEnd/>
          </a:ln>
        </p:spPr>
      </p:pic>
      <p:pic>
        <p:nvPicPr>
          <p:cNvPr id="3077" name="Picture 4" descr="C:\WORK\Picasso Miro\Picasso\Lola Picasso mi hermana.jpg"/>
          <p:cNvPicPr>
            <a:picLocks noChangeAspect="1" noChangeArrowheads="1"/>
          </p:cNvPicPr>
          <p:nvPr/>
        </p:nvPicPr>
        <p:blipFill>
          <a:blip r:embed="rId5" cstate="print"/>
          <a:srcRect/>
          <a:stretch>
            <a:fillRect/>
          </a:stretch>
        </p:blipFill>
        <p:spPr bwMode="auto">
          <a:xfrm>
            <a:off x="5857875" y="1357313"/>
            <a:ext cx="1785938" cy="2787650"/>
          </a:xfrm>
          <a:prstGeom prst="rect">
            <a:avLst/>
          </a:prstGeom>
          <a:noFill/>
          <a:ln w="9525">
            <a:noFill/>
            <a:miter lim="800000"/>
            <a:headEnd/>
            <a:tailEnd/>
          </a:ln>
        </p:spPr>
      </p:pic>
      <p:sp>
        <p:nvSpPr>
          <p:cNvPr id="3078" name="TextBox 6"/>
          <p:cNvSpPr txBox="1">
            <a:spLocks noChangeArrowheads="1"/>
          </p:cNvSpPr>
          <p:nvPr/>
        </p:nvSpPr>
        <p:spPr bwMode="auto">
          <a:xfrm>
            <a:off x="214313" y="4500563"/>
            <a:ext cx="2500312" cy="646112"/>
          </a:xfrm>
          <a:prstGeom prst="rect">
            <a:avLst/>
          </a:prstGeom>
          <a:noFill/>
          <a:ln w="9525">
            <a:noFill/>
            <a:miter lim="800000"/>
            <a:headEnd/>
            <a:tailEnd/>
          </a:ln>
        </p:spPr>
        <p:txBody>
          <a:bodyPr>
            <a:spAutoFit/>
          </a:bodyPr>
          <a:lstStyle/>
          <a:p>
            <a:r>
              <a:rPr lang="en-GB">
                <a:latin typeface="Calibri" pitchFamily="34" charset="0"/>
              </a:rPr>
              <a:t>Esta es mi madre.  Se llama María	</a:t>
            </a:r>
            <a:endParaRPr lang="es-US">
              <a:latin typeface="Calibri" pitchFamily="34" charset="0"/>
            </a:endParaRPr>
          </a:p>
        </p:txBody>
      </p:sp>
      <p:sp>
        <p:nvSpPr>
          <p:cNvPr id="3079" name="TextBox 7"/>
          <p:cNvSpPr txBox="1">
            <a:spLocks noChangeArrowheads="1"/>
          </p:cNvSpPr>
          <p:nvPr/>
        </p:nvSpPr>
        <p:spPr bwMode="auto">
          <a:xfrm>
            <a:off x="3143250" y="4500563"/>
            <a:ext cx="2000250" cy="646112"/>
          </a:xfrm>
          <a:prstGeom prst="rect">
            <a:avLst/>
          </a:prstGeom>
          <a:noFill/>
          <a:ln w="9525">
            <a:noFill/>
            <a:miter lim="800000"/>
            <a:headEnd/>
            <a:tailEnd/>
          </a:ln>
        </p:spPr>
        <p:txBody>
          <a:bodyPr>
            <a:spAutoFit/>
          </a:bodyPr>
          <a:lstStyle/>
          <a:p>
            <a:r>
              <a:rPr lang="en-GB">
                <a:latin typeface="Calibri" pitchFamily="34" charset="0"/>
              </a:rPr>
              <a:t>Este es mi padre.  Se llama José</a:t>
            </a:r>
            <a:endParaRPr lang="es-US">
              <a:latin typeface="Calibri" pitchFamily="34" charset="0"/>
            </a:endParaRPr>
          </a:p>
        </p:txBody>
      </p:sp>
      <p:sp>
        <p:nvSpPr>
          <p:cNvPr id="3080" name="TextBox 8"/>
          <p:cNvSpPr txBox="1">
            <a:spLocks noChangeArrowheads="1"/>
          </p:cNvSpPr>
          <p:nvPr/>
        </p:nvSpPr>
        <p:spPr bwMode="auto">
          <a:xfrm>
            <a:off x="5929313" y="4643438"/>
            <a:ext cx="2428875" cy="646112"/>
          </a:xfrm>
          <a:prstGeom prst="rect">
            <a:avLst/>
          </a:prstGeom>
          <a:noFill/>
          <a:ln w="9525">
            <a:noFill/>
            <a:miter lim="800000"/>
            <a:headEnd/>
            <a:tailEnd/>
          </a:ln>
        </p:spPr>
        <p:txBody>
          <a:bodyPr>
            <a:spAutoFit/>
          </a:bodyPr>
          <a:lstStyle/>
          <a:p>
            <a:r>
              <a:rPr lang="en-GB">
                <a:latin typeface="Calibri" pitchFamily="34" charset="0"/>
              </a:rPr>
              <a:t>Esta es mi hermana.  Se llama Dolores, o ‘Lola’.</a:t>
            </a:r>
            <a:endParaRPr lang="es-US">
              <a:latin typeface="Calibri" pitchFamily="34" charset="0"/>
            </a:endParaRPr>
          </a:p>
        </p:txBody>
      </p:sp>
      <p:sp>
        <p:nvSpPr>
          <p:cNvPr id="10" name="Oval Callout 9"/>
          <p:cNvSpPr/>
          <p:nvPr/>
        </p:nvSpPr>
        <p:spPr>
          <a:xfrm>
            <a:off x="1928813" y="5429250"/>
            <a:ext cx="3000375" cy="1071563"/>
          </a:xfrm>
          <a:prstGeom prst="wedgeEllipseCallout">
            <a:avLst>
              <a:gd name="adj1" fmla="val 72645"/>
              <a:gd name="adj2" fmla="val -516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400" dirty="0"/>
              <a:t>Mi padre </a:t>
            </a:r>
            <a:r>
              <a:rPr lang="en-GB" sz="2400" dirty="0" err="1"/>
              <a:t>es</a:t>
            </a:r>
            <a:r>
              <a:rPr lang="en-GB" sz="2400" dirty="0"/>
              <a:t> </a:t>
            </a:r>
            <a:r>
              <a:rPr lang="en-GB" sz="2400" dirty="0" err="1"/>
              <a:t>profesor</a:t>
            </a:r>
            <a:r>
              <a:rPr lang="en-GB" sz="2400" dirty="0"/>
              <a:t> de arte</a:t>
            </a:r>
            <a:endParaRPr lang="es-US" sz="2400" dirty="0"/>
          </a:p>
        </p:txBody>
      </p:sp>
      <p:pic>
        <p:nvPicPr>
          <p:cNvPr id="11" name="Picture 3" descr="C:\WORK\Picasso Miro\Picasso\Pablo Picasso. Self-Portrait. 1896.jpg"/>
          <p:cNvPicPr>
            <a:picLocks noChangeAspect="1" noChangeArrowheads="1"/>
          </p:cNvPicPr>
          <p:nvPr/>
        </p:nvPicPr>
        <p:blipFill>
          <a:blip r:embed="rId6" cstate="print"/>
          <a:srcRect/>
          <a:stretch>
            <a:fillRect/>
          </a:stretch>
        </p:blipFill>
        <p:spPr bwMode="auto">
          <a:xfrm>
            <a:off x="5286375" y="5357813"/>
            <a:ext cx="730250" cy="10715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err="1" smtClean="0"/>
              <a:t>Tengo</a:t>
            </a:r>
            <a:r>
              <a:rPr lang="en-GB" dirty="0" smtClean="0"/>
              <a:t> quince </a:t>
            </a:r>
            <a:r>
              <a:rPr lang="en-GB" dirty="0" err="1" smtClean="0"/>
              <a:t>años</a:t>
            </a:r>
            <a:r>
              <a:rPr lang="en-GB" dirty="0" smtClean="0"/>
              <a:t> y vivo en Barcelona</a:t>
            </a:r>
            <a:endParaRPr lang="es-US" dirty="0" smtClean="0"/>
          </a:p>
        </p:txBody>
      </p:sp>
      <p:pic>
        <p:nvPicPr>
          <p:cNvPr id="4099" name="Picture 2" descr="C:\WORK\Picasso Miro\Picasso\Pablo Picasso. Self-Portrait. 1896.jpg"/>
          <p:cNvPicPr>
            <a:picLocks noGrp="1" noChangeAspect="1" noChangeArrowheads="1"/>
          </p:cNvPicPr>
          <p:nvPr>
            <p:ph idx="1"/>
          </p:nvPr>
        </p:nvPicPr>
        <p:blipFill>
          <a:blip r:embed="rId3" cstate="print"/>
          <a:srcRect/>
          <a:stretch>
            <a:fillRect/>
          </a:stretch>
        </p:blipFill>
        <p:spPr>
          <a:xfrm>
            <a:off x="3000375" y="1785938"/>
            <a:ext cx="3286125" cy="4821237"/>
          </a:xfrm>
          <a:noFill/>
        </p:spPr>
      </p:pic>
      <p:sp>
        <p:nvSpPr>
          <p:cNvPr id="4100" name="TextBox 4"/>
          <p:cNvSpPr txBox="1">
            <a:spLocks noChangeArrowheads="1"/>
          </p:cNvSpPr>
          <p:nvPr/>
        </p:nvSpPr>
        <p:spPr bwMode="auto">
          <a:xfrm>
            <a:off x="357188" y="4500563"/>
            <a:ext cx="2214562" cy="369887"/>
          </a:xfrm>
          <a:prstGeom prst="rect">
            <a:avLst/>
          </a:prstGeom>
          <a:noFill/>
          <a:ln w="9525">
            <a:noFill/>
            <a:miter lim="800000"/>
            <a:headEnd/>
            <a:tailEnd/>
          </a:ln>
        </p:spPr>
        <p:txBody>
          <a:bodyPr>
            <a:spAutoFit/>
          </a:bodyPr>
          <a:lstStyle/>
          <a:p>
            <a:r>
              <a:rPr lang="en-GB">
                <a:latin typeface="Calibri" pitchFamily="34" charset="0"/>
              </a:rPr>
              <a:t>Autoretrato 1896</a:t>
            </a:r>
            <a:endParaRPr lang="es-US">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GB" smtClean="0"/>
              <a:t>Tengo veinte años.  Vivo en París</a:t>
            </a:r>
            <a:endParaRPr lang="es-US" smtClean="0"/>
          </a:p>
        </p:txBody>
      </p:sp>
      <p:pic>
        <p:nvPicPr>
          <p:cNvPr id="5123" name="Picture 2" descr="C:\WORK\Picasso Miro\Picasso\Self-portrait in Blue Period. 1901.jpg"/>
          <p:cNvPicPr>
            <a:picLocks noGrp="1" noChangeAspect="1" noChangeArrowheads="1"/>
          </p:cNvPicPr>
          <p:nvPr>
            <p:ph idx="1"/>
          </p:nvPr>
        </p:nvPicPr>
        <p:blipFill>
          <a:blip r:embed="rId3" cstate="print"/>
          <a:srcRect/>
          <a:stretch>
            <a:fillRect/>
          </a:stretch>
        </p:blipFill>
        <p:spPr>
          <a:xfrm>
            <a:off x="2786063" y="1785938"/>
            <a:ext cx="3341687" cy="4494212"/>
          </a:xfrm>
          <a:noFill/>
        </p:spPr>
      </p:pic>
      <p:sp>
        <p:nvSpPr>
          <p:cNvPr id="5124" name="TextBox 4"/>
          <p:cNvSpPr txBox="1">
            <a:spLocks noChangeArrowheads="1"/>
          </p:cNvSpPr>
          <p:nvPr/>
        </p:nvSpPr>
        <p:spPr bwMode="auto">
          <a:xfrm>
            <a:off x="500063" y="4786313"/>
            <a:ext cx="1857375" cy="1200150"/>
          </a:xfrm>
          <a:prstGeom prst="rect">
            <a:avLst/>
          </a:prstGeom>
          <a:noFill/>
          <a:ln w="9525">
            <a:noFill/>
            <a:miter lim="800000"/>
            <a:headEnd/>
            <a:tailEnd/>
          </a:ln>
        </p:spPr>
        <p:txBody>
          <a:bodyPr>
            <a:spAutoFit/>
          </a:bodyPr>
          <a:lstStyle/>
          <a:p>
            <a:r>
              <a:rPr lang="en-GB" sz="2400">
                <a:latin typeface="Calibri" pitchFamily="34" charset="0"/>
              </a:rPr>
              <a:t>Autoretrato 1901</a:t>
            </a:r>
          </a:p>
          <a:p>
            <a:r>
              <a:rPr lang="en-GB" sz="2400">
                <a:latin typeface="Calibri" pitchFamily="34" charset="0"/>
              </a:rPr>
              <a:t>Época azul</a:t>
            </a:r>
            <a:endParaRPr lang="es-US" sz="2400">
              <a:latin typeface="Calibri" pitchFamily="34" charset="0"/>
            </a:endParaRPr>
          </a:p>
        </p:txBody>
      </p:sp>
      <p:sp>
        <p:nvSpPr>
          <p:cNvPr id="6" name="Oval Callout 5"/>
          <p:cNvSpPr/>
          <p:nvPr/>
        </p:nvSpPr>
        <p:spPr>
          <a:xfrm>
            <a:off x="6429375" y="1571625"/>
            <a:ext cx="2500313" cy="1571625"/>
          </a:xfrm>
          <a:prstGeom prst="wedgeEllipseCallout">
            <a:avLst>
              <a:gd name="adj1" fmla="val -107368"/>
              <a:gd name="adj2" fmla="val 52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800" dirty="0"/>
              <a:t>Me </a:t>
            </a:r>
            <a:r>
              <a:rPr lang="en-GB" sz="2800" dirty="0" err="1"/>
              <a:t>encanta</a:t>
            </a:r>
            <a:r>
              <a:rPr lang="en-GB" sz="2800" dirty="0"/>
              <a:t> el </a:t>
            </a:r>
            <a:r>
              <a:rPr lang="en-GB" sz="2800" dirty="0" err="1"/>
              <a:t>azul</a:t>
            </a:r>
            <a:endParaRPr lang="es-US" sz="2800" dirty="0"/>
          </a:p>
        </p:txBody>
      </p:sp>
      <p:sp>
        <p:nvSpPr>
          <p:cNvPr id="7" name="Oval Callout 6"/>
          <p:cNvSpPr/>
          <p:nvPr/>
        </p:nvSpPr>
        <p:spPr>
          <a:xfrm>
            <a:off x="5715000" y="4857750"/>
            <a:ext cx="3143250" cy="1500188"/>
          </a:xfrm>
          <a:prstGeom prst="wedgeEllipseCallout">
            <a:avLst>
              <a:gd name="adj1" fmla="val -65493"/>
              <a:gd name="adj2" fmla="val -5253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t>  </a:t>
            </a:r>
            <a:r>
              <a:rPr lang="en-GB" sz="2800" dirty="0"/>
              <a:t>soy </a:t>
            </a:r>
            <a:r>
              <a:rPr lang="en-GB" sz="2800" dirty="0" err="1"/>
              <a:t>pobre</a:t>
            </a:r>
            <a:r>
              <a:rPr lang="en-GB" sz="2800" dirty="0"/>
              <a:t>; no </a:t>
            </a:r>
            <a:r>
              <a:rPr lang="en-GB" sz="2800" dirty="0" err="1"/>
              <a:t>tengo</a:t>
            </a:r>
            <a:r>
              <a:rPr lang="en-GB" sz="2800" dirty="0"/>
              <a:t> </a:t>
            </a:r>
            <a:r>
              <a:rPr lang="en-GB" sz="2800" dirty="0" err="1"/>
              <a:t>dinero</a:t>
            </a:r>
            <a:endParaRPr lang="es-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GB" smtClean="0"/>
              <a:t>Tengo veinticinco años</a:t>
            </a:r>
            <a:endParaRPr lang="es-US" smtClean="0"/>
          </a:p>
        </p:txBody>
      </p:sp>
      <p:pic>
        <p:nvPicPr>
          <p:cNvPr id="6147" name="Picture 2" descr="C:\WORK\Picasso Miro\Picasso\Self-Portrait with a Palette. 1906.jpg"/>
          <p:cNvPicPr>
            <a:picLocks noGrp="1" noChangeAspect="1" noChangeArrowheads="1"/>
          </p:cNvPicPr>
          <p:nvPr>
            <p:ph idx="1"/>
          </p:nvPr>
        </p:nvPicPr>
        <p:blipFill>
          <a:blip r:embed="rId3" cstate="print"/>
          <a:srcRect/>
          <a:stretch>
            <a:fillRect/>
          </a:stretch>
        </p:blipFill>
        <p:spPr>
          <a:xfrm>
            <a:off x="4929188" y="1571625"/>
            <a:ext cx="3779837" cy="4872038"/>
          </a:xfrm>
          <a:noFill/>
        </p:spPr>
      </p:pic>
      <p:sp>
        <p:nvSpPr>
          <p:cNvPr id="5" name="Oval Callout 4"/>
          <p:cNvSpPr/>
          <p:nvPr/>
        </p:nvSpPr>
        <p:spPr>
          <a:xfrm>
            <a:off x="1500188" y="1714500"/>
            <a:ext cx="4000500" cy="1857375"/>
          </a:xfrm>
          <a:prstGeom prst="wedgeEllipseCallout">
            <a:avLst>
              <a:gd name="adj1" fmla="val 58654"/>
              <a:gd name="adj2" fmla="val 4731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3200" dirty="0"/>
              <a:t>Vivo en </a:t>
            </a:r>
            <a:r>
              <a:rPr lang="en-GB" sz="3200" dirty="0" err="1"/>
              <a:t>París</a:t>
            </a:r>
            <a:r>
              <a:rPr lang="en-GB" sz="3200" dirty="0"/>
              <a:t> y Barcelona.  Soy </a:t>
            </a:r>
            <a:r>
              <a:rPr lang="en-GB" sz="3200" dirty="0" err="1"/>
              <a:t>artista</a:t>
            </a:r>
            <a:r>
              <a:rPr lang="en-GB" sz="3200" dirty="0"/>
              <a:t>.  </a:t>
            </a:r>
            <a:endParaRPr lang="es-US" sz="3200" dirty="0"/>
          </a:p>
        </p:txBody>
      </p:sp>
      <p:sp>
        <p:nvSpPr>
          <p:cNvPr id="6149" name="TextBox 5"/>
          <p:cNvSpPr txBox="1">
            <a:spLocks noChangeArrowheads="1"/>
          </p:cNvSpPr>
          <p:nvPr/>
        </p:nvSpPr>
        <p:spPr bwMode="auto">
          <a:xfrm>
            <a:off x="714375" y="4429125"/>
            <a:ext cx="3071813" cy="369888"/>
          </a:xfrm>
          <a:prstGeom prst="rect">
            <a:avLst/>
          </a:prstGeom>
          <a:noFill/>
          <a:ln w="9525">
            <a:noFill/>
            <a:miter lim="800000"/>
            <a:headEnd/>
            <a:tailEnd/>
          </a:ln>
        </p:spPr>
        <p:txBody>
          <a:bodyPr>
            <a:spAutoFit/>
          </a:bodyPr>
          <a:lstStyle/>
          <a:p>
            <a:r>
              <a:rPr lang="en-GB">
                <a:latin typeface="Calibri" pitchFamily="34" charset="0"/>
              </a:rPr>
              <a:t>Autoretrato 1906</a:t>
            </a:r>
            <a:endParaRPr lang="es-US">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endParaRPr lang="en-US" smtClean="0"/>
          </a:p>
        </p:txBody>
      </p:sp>
      <p:pic>
        <p:nvPicPr>
          <p:cNvPr id="7171" name="Picture 2" descr="C:\WORK\Picasso Miro\Picasso\Acrobat. 1930.jpg"/>
          <p:cNvPicPr>
            <a:picLocks noGrp="1" noChangeAspect="1" noChangeArrowheads="1"/>
          </p:cNvPicPr>
          <p:nvPr>
            <p:ph idx="1"/>
          </p:nvPr>
        </p:nvPicPr>
        <p:blipFill>
          <a:blip r:embed="rId3" cstate="print"/>
          <a:srcRect/>
          <a:stretch>
            <a:fillRect/>
          </a:stretch>
        </p:blipFill>
        <p:spPr>
          <a:xfrm>
            <a:off x="5643563" y="357188"/>
            <a:ext cx="2992437" cy="3697287"/>
          </a:xfrm>
          <a:noFill/>
        </p:spPr>
      </p:pic>
      <p:pic>
        <p:nvPicPr>
          <p:cNvPr id="7172" name="Picture 4" descr="http://chessaleeinlondon.files.wordpress.com/2008/07/picasso-leaning-harlequin.jpg"/>
          <p:cNvPicPr>
            <a:picLocks noChangeAspect="1" noChangeArrowheads="1"/>
          </p:cNvPicPr>
          <p:nvPr/>
        </p:nvPicPr>
        <p:blipFill>
          <a:blip r:embed="rId4" cstate="print"/>
          <a:srcRect/>
          <a:stretch>
            <a:fillRect/>
          </a:stretch>
        </p:blipFill>
        <p:spPr bwMode="auto">
          <a:xfrm>
            <a:off x="0" y="1200150"/>
            <a:ext cx="4324350" cy="5657850"/>
          </a:xfrm>
          <a:prstGeom prst="rect">
            <a:avLst/>
          </a:prstGeom>
          <a:noFill/>
          <a:ln w="9525">
            <a:noFill/>
            <a:miter lim="800000"/>
            <a:headEnd/>
            <a:tailEnd/>
          </a:ln>
        </p:spPr>
      </p:pic>
      <p:sp>
        <p:nvSpPr>
          <p:cNvPr id="6" name="Oval Callout 5"/>
          <p:cNvSpPr/>
          <p:nvPr/>
        </p:nvSpPr>
        <p:spPr>
          <a:xfrm>
            <a:off x="5429250" y="4214813"/>
            <a:ext cx="3286125" cy="2143125"/>
          </a:xfrm>
          <a:prstGeom prst="wedgeEllipseCallout">
            <a:avLst>
              <a:gd name="adj1" fmla="val -38861"/>
              <a:gd name="adj2" fmla="val 5348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800" dirty="0"/>
              <a:t>Me </a:t>
            </a:r>
            <a:r>
              <a:rPr lang="en-GB" sz="2800" dirty="0" err="1"/>
              <a:t>gustan</a:t>
            </a:r>
            <a:r>
              <a:rPr lang="en-GB" sz="2800" dirty="0"/>
              <a:t> mucho los </a:t>
            </a:r>
            <a:r>
              <a:rPr lang="en-GB" sz="2800" dirty="0" err="1"/>
              <a:t>circos</a:t>
            </a:r>
            <a:r>
              <a:rPr lang="en-GB" sz="2800" dirty="0"/>
              <a:t> y los </a:t>
            </a:r>
            <a:r>
              <a:rPr lang="en-GB" sz="2800" dirty="0" err="1"/>
              <a:t>acrobatas</a:t>
            </a:r>
            <a:endParaRPr lang="es-US" sz="2800" dirty="0"/>
          </a:p>
        </p:txBody>
      </p:sp>
      <p:pic>
        <p:nvPicPr>
          <p:cNvPr id="7174" name="Picture 5" descr="C:\WORK\Picasso Miro\Picasso\Self-Portrait with a Palette. 1906.jpg"/>
          <p:cNvPicPr>
            <a:picLocks noChangeAspect="1" noChangeArrowheads="1"/>
          </p:cNvPicPr>
          <p:nvPr/>
        </p:nvPicPr>
        <p:blipFill>
          <a:blip r:embed="rId5" cstate="print"/>
          <a:srcRect/>
          <a:stretch>
            <a:fillRect/>
          </a:stretch>
        </p:blipFill>
        <p:spPr bwMode="auto">
          <a:xfrm>
            <a:off x="5143500" y="5572125"/>
            <a:ext cx="844550" cy="1087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err="1" smtClean="0"/>
              <a:t>Tengo</a:t>
            </a:r>
            <a:r>
              <a:rPr lang="en-GB" dirty="0" smtClean="0"/>
              <a:t> </a:t>
            </a:r>
            <a:r>
              <a:rPr lang="en-GB" dirty="0" err="1" smtClean="0"/>
              <a:t>veintiseis</a:t>
            </a:r>
            <a:r>
              <a:rPr lang="en-GB" dirty="0" smtClean="0"/>
              <a:t> </a:t>
            </a:r>
            <a:r>
              <a:rPr lang="en-GB" dirty="0" err="1" smtClean="0"/>
              <a:t>años</a:t>
            </a:r>
            <a:r>
              <a:rPr lang="en-GB" dirty="0" smtClean="0"/>
              <a:t>.  Pinto mucho.</a:t>
            </a:r>
            <a:endParaRPr lang="es-US" dirty="0" smtClean="0"/>
          </a:p>
        </p:txBody>
      </p:sp>
      <p:pic>
        <p:nvPicPr>
          <p:cNvPr id="8195" name="Picture 2" descr="C:\WORK\Picasso Miro\Picasso\Self-Portrait. 1907.jpg"/>
          <p:cNvPicPr>
            <a:picLocks noGrp="1" noChangeAspect="1" noChangeArrowheads="1"/>
          </p:cNvPicPr>
          <p:nvPr>
            <p:ph idx="1"/>
          </p:nvPr>
        </p:nvPicPr>
        <p:blipFill>
          <a:blip r:embed="rId3" cstate="print"/>
          <a:srcRect/>
          <a:stretch>
            <a:fillRect/>
          </a:stretch>
        </p:blipFill>
        <p:spPr>
          <a:xfrm>
            <a:off x="4357688" y="2143125"/>
            <a:ext cx="3384550" cy="4341813"/>
          </a:xfrm>
          <a:noFill/>
        </p:spPr>
      </p:pic>
      <p:sp>
        <p:nvSpPr>
          <p:cNvPr id="8196" name="TextBox 4"/>
          <p:cNvSpPr txBox="1">
            <a:spLocks noChangeArrowheads="1"/>
          </p:cNvSpPr>
          <p:nvPr/>
        </p:nvSpPr>
        <p:spPr bwMode="auto">
          <a:xfrm>
            <a:off x="571500" y="5143500"/>
            <a:ext cx="3071813" cy="369888"/>
          </a:xfrm>
          <a:prstGeom prst="rect">
            <a:avLst/>
          </a:prstGeom>
          <a:noFill/>
          <a:ln w="9525">
            <a:noFill/>
            <a:miter lim="800000"/>
            <a:headEnd/>
            <a:tailEnd/>
          </a:ln>
        </p:spPr>
        <p:txBody>
          <a:bodyPr>
            <a:spAutoFit/>
          </a:bodyPr>
          <a:lstStyle/>
          <a:p>
            <a:r>
              <a:rPr lang="en-GB">
                <a:latin typeface="Calibri" pitchFamily="34" charset="0"/>
              </a:rPr>
              <a:t>Autoretrato 1907.</a:t>
            </a:r>
            <a:endParaRPr lang="es-US">
              <a:latin typeface="Calibri" pitchFamily="34" charset="0"/>
            </a:endParaRPr>
          </a:p>
        </p:txBody>
      </p:sp>
      <p:sp>
        <p:nvSpPr>
          <p:cNvPr id="6" name="Oval Callout 5"/>
          <p:cNvSpPr/>
          <p:nvPr/>
        </p:nvSpPr>
        <p:spPr>
          <a:xfrm>
            <a:off x="571500" y="2000250"/>
            <a:ext cx="3571875" cy="2286000"/>
          </a:xfrm>
          <a:prstGeom prst="wedgeEllipseCallout">
            <a:avLst>
              <a:gd name="adj1" fmla="val 79614"/>
              <a:gd name="adj2" fmla="val 6182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3600" dirty="0"/>
              <a:t>Mi </a:t>
            </a:r>
            <a:r>
              <a:rPr lang="en-GB" sz="3600" dirty="0" err="1"/>
              <a:t>estilo</a:t>
            </a:r>
            <a:r>
              <a:rPr lang="en-GB" sz="3600" dirty="0"/>
              <a:t> </a:t>
            </a:r>
            <a:r>
              <a:rPr lang="en-GB" sz="3600" dirty="0" err="1"/>
              <a:t>es</a:t>
            </a:r>
            <a:r>
              <a:rPr lang="en-GB" sz="3600" dirty="0"/>
              <a:t> CUBISMO</a:t>
            </a:r>
            <a:endParaRPr lang="es-US"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hlinkClick r:id="" action="ppaction://macro?name=DragandDrop"/>
          </p:cNvPr>
          <p:cNvSpPr>
            <a:spLocks noChangeArrowheads="1"/>
          </p:cNvSpPr>
          <p:nvPr/>
        </p:nvSpPr>
        <p:spPr bwMode="auto">
          <a:xfrm>
            <a:off x="6643688" y="5143500"/>
            <a:ext cx="2125662" cy="676275"/>
          </a:xfrm>
          <a:prstGeom prst="rect">
            <a:avLst/>
          </a:prstGeom>
          <a:solidFill>
            <a:srgbClr val="FF99CC"/>
          </a:solidFill>
          <a:ln w="9525">
            <a:noFill/>
            <a:miter lim="800000"/>
            <a:headEnd/>
            <a:tailEnd/>
          </a:ln>
        </p:spPr>
        <p:txBody>
          <a:bodyPr/>
          <a:lstStyle/>
          <a:p>
            <a:pPr marL="342900" indent="-342900">
              <a:spcBef>
                <a:spcPct val="20000"/>
              </a:spcBef>
            </a:pPr>
            <a:r>
              <a:rPr lang="fr-FR" sz="4000"/>
              <a:t>La nariz</a:t>
            </a:r>
          </a:p>
        </p:txBody>
      </p:sp>
      <p:sp>
        <p:nvSpPr>
          <p:cNvPr id="9219" name="Rectangle 3">
            <a:hlinkClick r:id="" action="ppaction://macro?name=DragandDrop"/>
          </p:cNvPr>
          <p:cNvSpPr>
            <a:spLocks noChangeArrowheads="1"/>
          </p:cNvSpPr>
          <p:nvPr/>
        </p:nvSpPr>
        <p:spPr bwMode="auto">
          <a:xfrm>
            <a:off x="6715125" y="5857875"/>
            <a:ext cx="2106613" cy="676275"/>
          </a:xfrm>
          <a:prstGeom prst="rect">
            <a:avLst/>
          </a:prstGeom>
          <a:solidFill>
            <a:srgbClr val="FF99CC"/>
          </a:solidFill>
          <a:ln w="9525">
            <a:noFill/>
            <a:miter lim="800000"/>
            <a:headEnd/>
            <a:tailEnd/>
          </a:ln>
        </p:spPr>
        <p:txBody>
          <a:bodyPr/>
          <a:lstStyle/>
          <a:p>
            <a:pPr marL="342900" indent="-342900">
              <a:spcBef>
                <a:spcPct val="20000"/>
              </a:spcBef>
            </a:pPr>
            <a:r>
              <a:rPr lang="fr-FR" sz="4000"/>
              <a:t>La oreja</a:t>
            </a:r>
          </a:p>
          <a:p>
            <a:pPr marL="342900" indent="-342900">
              <a:spcBef>
                <a:spcPct val="20000"/>
              </a:spcBef>
              <a:buFontTx/>
              <a:buChar char="•"/>
            </a:pPr>
            <a:endParaRPr lang="fr-FR" sz="4000"/>
          </a:p>
        </p:txBody>
      </p:sp>
      <p:sp>
        <p:nvSpPr>
          <p:cNvPr id="9220" name="Text Box 4">
            <a:hlinkClick r:id="" action="ppaction://macro?name=DragandDrop"/>
          </p:cNvPr>
          <p:cNvSpPr txBox="1">
            <a:spLocks noChangeArrowheads="1"/>
          </p:cNvSpPr>
          <p:nvPr/>
        </p:nvSpPr>
        <p:spPr bwMode="auto">
          <a:xfrm>
            <a:off x="6786563" y="4286250"/>
            <a:ext cx="1838325" cy="708025"/>
          </a:xfrm>
          <a:prstGeom prst="rect">
            <a:avLst/>
          </a:prstGeom>
          <a:solidFill>
            <a:srgbClr val="FF99CC"/>
          </a:solidFill>
          <a:ln w="9525">
            <a:noFill/>
            <a:miter lim="800000"/>
            <a:headEnd/>
            <a:tailEnd/>
          </a:ln>
        </p:spPr>
        <p:txBody>
          <a:bodyPr>
            <a:spAutoFit/>
          </a:bodyPr>
          <a:lstStyle/>
          <a:p>
            <a:r>
              <a:rPr lang="fr-FR" sz="4000"/>
              <a:t>la boca</a:t>
            </a:r>
          </a:p>
        </p:txBody>
      </p:sp>
      <p:sp>
        <p:nvSpPr>
          <p:cNvPr id="9221" name="Text Box 5">
            <a:hlinkClick r:id="" action="ppaction://macro?name=DragandDrop"/>
          </p:cNvPr>
          <p:cNvSpPr txBox="1">
            <a:spLocks noChangeArrowheads="1"/>
          </p:cNvSpPr>
          <p:nvPr/>
        </p:nvSpPr>
        <p:spPr bwMode="auto">
          <a:xfrm>
            <a:off x="6715125" y="1857375"/>
            <a:ext cx="2095500" cy="708025"/>
          </a:xfrm>
          <a:prstGeom prst="rect">
            <a:avLst/>
          </a:prstGeom>
          <a:solidFill>
            <a:schemeClr val="accent1"/>
          </a:solidFill>
          <a:ln w="9525">
            <a:noFill/>
            <a:miter lim="800000"/>
            <a:headEnd/>
            <a:tailEnd/>
          </a:ln>
        </p:spPr>
        <p:txBody>
          <a:bodyPr>
            <a:spAutoFit/>
          </a:bodyPr>
          <a:lstStyle/>
          <a:p>
            <a:r>
              <a:rPr lang="fr-FR" sz="4000"/>
              <a:t>Los ojos</a:t>
            </a:r>
          </a:p>
        </p:txBody>
      </p:sp>
      <p:grpSp>
        <p:nvGrpSpPr>
          <p:cNvPr id="9222" name="Group 6"/>
          <p:cNvGrpSpPr>
            <a:grpSpLocks/>
          </p:cNvGrpSpPr>
          <p:nvPr/>
        </p:nvGrpSpPr>
        <p:grpSpPr bwMode="auto">
          <a:xfrm>
            <a:off x="971550" y="1196975"/>
            <a:ext cx="5832475" cy="5184775"/>
            <a:chOff x="612" y="754"/>
            <a:chExt cx="3674" cy="3266"/>
          </a:xfrm>
        </p:grpSpPr>
        <p:grpSp>
          <p:nvGrpSpPr>
            <p:cNvPr id="9224" name="Group 7"/>
            <p:cNvGrpSpPr>
              <a:grpSpLocks/>
            </p:cNvGrpSpPr>
            <p:nvPr/>
          </p:nvGrpSpPr>
          <p:grpSpPr bwMode="auto">
            <a:xfrm>
              <a:off x="612" y="981"/>
              <a:ext cx="3674" cy="3039"/>
              <a:chOff x="612" y="210"/>
              <a:chExt cx="3674" cy="3039"/>
            </a:xfrm>
          </p:grpSpPr>
          <p:pic>
            <p:nvPicPr>
              <p:cNvPr id="9226" name="Picture 8" descr="picasso self portrait"/>
              <p:cNvPicPr>
                <a:picLocks noChangeAspect="1" noChangeArrowheads="1"/>
              </p:cNvPicPr>
              <p:nvPr/>
            </p:nvPicPr>
            <p:blipFill>
              <a:blip r:embed="rId2" cstate="print"/>
              <a:srcRect/>
              <a:stretch>
                <a:fillRect/>
              </a:stretch>
            </p:blipFill>
            <p:spPr bwMode="auto">
              <a:xfrm>
                <a:off x="1565" y="210"/>
                <a:ext cx="2391" cy="3039"/>
              </a:xfrm>
              <a:prstGeom prst="rect">
                <a:avLst/>
              </a:prstGeom>
              <a:noFill/>
              <a:ln w="9525">
                <a:noFill/>
                <a:miter lim="800000"/>
                <a:headEnd/>
                <a:tailEnd/>
              </a:ln>
            </p:spPr>
          </p:pic>
          <p:grpSp>
            <p:nvGrpSpPr>
              <p:cNvPr id="9227" name="Group 9"/>
              <p:cNvGrpSpPr>
                <a:grpSpLocks/>
              </p:cNvGrpSpPr>
              <p:nvPr/>
            </p:nvGrpSpPr>
            <p:grpSpPr bwMode="auto">
              <a:xfrm>
                <a:off x="612" y="1298"/>
                <a:ext cx="2722" cy="727"/>
                <a:chOff x="612" y="2069"/>
                <a:chExt cx="2721" cy="727"/>
              </a:xfrm>
            </p:grpSpPr>
            <p:sp>
              <p:nvSpPr>
                <p:cNvPr id="9231" name="Line 10"/>
                <p:cNvSpPr>
                  <a:spLocks noChangeShapeType="1"/>
                </p:cNvSpPr>
                <p:nvPr/>
              </p:nvSpPr>
              <p:spPr bwMode="auto">
                <a:xfrm flipH="1">
                  <a:off x="612" y="2069"/>
                  <a:ext cx="2223" cy="727"/>
                </a:xfrm>
                <a:prstGeom prst="line">
                  <a:avLst/>
                </a:prstGeom>
                <a:noFill/>
                <a:ln w="44450">
                  <a:solidFill>
                    <a:srgbClr val="FF0000"/>
                  </a:solidFill>
                  <a:round/>
                  <a:headEnd/>
                  <a:tailEnd/>
                </a:ln>
              </p:spPr>
              <p:txBody>
                <a:bodyPr/>
                <a:lstStyle/>
                <a:p>
                  <a:endParaRPr lang="en-US"/>
                </a:p>
              </p:txBody>
            </p:sp>
            <p:sp>
              <p:nvSpPr>
                <p:cNvPr id="9232" name="Line 11"/>
                <p:cNvSpPr>
                  <a:spLocks noChangeShapeType="1"/>
                </p:cNvSpPr>
                <p:nvPr/>
              </p:nvSpPr>
              <p:spPr bwMode="auto">
                <a:xfrm flipH="1">
                  <a:off x="612" y="2160"/>
                  <a:ext cx="2721" cy="635"/>
                </a:xfrm>
                <a:prstGeom prst="line">
                  <a:avLst/>
                </a:prstGeom>
                <a:noFill/>
                <a:ln w="44450">
                  <a:solidFill>
                    <a:srgbClr val="FF0000"/>
                  </a:solidFill>
                  <a:round/>
                  <a:headEnd/>
                  <a:tailEnd/>
                </a:ln>
              </p:spPr>
              <p:txBody>
                <a:bodyPr/>
                <a:lstStyle/>
                <a:p>
                  <a:endParaRPr lang="en-US"/>
                </a:p>
              </p:txBody>
            </p:sp>
          </p:grpSp>
          <p:sp>
            <p:nvSpPr>
              <p:cNvPr id="9228" name="Line 12"/>
              <p:cNvSpPr>
                <a:spLocks noChangeShapeType="1"/>
              </p:cNvSpPr>
              <p:nvPr/>
            </p:nvSpPr>
            <p:spPr bwMode="auto">
              <a:xfrm flipV="1">
                <a:off x="3243" y="981"/>
                <a:ext cx="1043" cy="907"/>
              </a:xfrm>
              <a:prstGeom prst="line">
                <a:avLst/>
              </a:prstGeom>
              <a:noFill/>
              <a:ln w="44450">
                <a:solidFill>
                  <a:srgbClr val="FF0000"/>
                </a:solidFill>
                <a:round/>
                <a:headEnd/>
                <a:tailEnd/>
              </a:ln>
            </p:spPr>
            <p:txBody>
              <a:bodyPr/>
              <a:lstStyle/>
              <a:p>
                <a:endParaRPr lang="en-US"/>
              </a:p>
            </p:txBody>
          </p:sp>
          <p:sp>
            <p:nvSpPr>
              <p:cNvPr id="9229" name="Line 13"/>
              <p:cNvSpPr>
                <a:spLocks noChangeShapeType="1"/>
              </p:cNvSpPr>
              <p:nvPr/>
            </p:nvSpPr>
            <p:spPr bwMode="auto">
              <a:xfrm>
                <a:off x="3107" y="2250"/>
                <a:ext cx="1088" cy="182"/>
              </a:xfrm>
              <a:prstGeom prst="line">
                <a:avLst/>
              </a:prstGeom>
              <a:noFill/>
              <a:ln w="44450">
                <a:solidFill>
                  <a:srgbClr val="FF0000"/>
                </a:solidFill>
                <a:round/>
                <a:headEnd/>
                <a:tailEnd/>
              </a:ln>
            </p:spPr>
            <p:txBody>
              <a:bodyPr/>
              <a:lstStyle/>
              <a:p>
                <a:endParaRPr lang="en-US"/>
              </a:p>
            </p:txBody>
          </p:sp>
          <p:sp>
            <p:nvSpPr>
              <p:cNvPr id="9230" name="Line 14"/>
              <p:cNvSpPr>
                <a:spLocks noChangeShapeType="1"/>
              </p:cNvSpPr>
              <p:nvPr/>
            </p:nvSpPr>
            <p:spPr bwMode="auto">
              <a:xfrm flipH="1" flipV="1">
                <a:off x="1202" y="799"/>
                <a:ext cx="1043" cy="454"/>
              </a:xfrm>
              <a:prstGeom prst="line">
                <a:avLst/>
              </a:prstGeom>
              <a:noFill/>
              <a:ln w="44450">
                <a:solidFill>
                  <a:srgbClr val="FF0000"/>
                </a:solidFill>
                <a:round/>
                <a:headEnd/>
                <a:tailEnd/>
              </a:ln>
            </p:spPr>
            <p:txBody>
              <a:bodyPr/>
              <a:lstStyle/>
              <a:p>
                <a:endParaRPr lang="en-US"/>
              </a:p>
            </p:txBody>
          </p:sp>
        </p:grpSp>
        <p:sp>
          <p:nvSpPr>
            <p:cNvPr id="9225" name="Line 15"/>
            <p:cNvSpPr>
              <a:spLocks noChangeShapeType="1"/>
            </p:cNvSpPr>
            <p:nvPr/>
          </p:nvSpPr>
          <p:spPr bwMode="auto">
            <a:xfrm flipH="1" flipV="1">
              <a:off x="2018" y="754"/>
              <a:ext cx="318" cy="590"/>
            </a:xfrm>
            <a:prstGeom prst="line">
              <a:avLst/>
            </a:prstGeom>
            <a:noFill/>
            <a:ln w="44450">
              <a:solidFill>
                <a:srgbClr val="FF0000"/>
              </a:solidFill>
              <a:round/>
              <a:headEnd/>
              <a:tailEnd/>
            </a:ln>
          </p:spPr>
          <p:txBody>
            <a:bodyPr/>
            <a:lstStyle/>
            <a:p>
              <a:endParaRPr lang="en-US"/>
            </a:p>
          </p:txBody>
        </p:sp>
      </p:grpSp>
      <p:sp>
        <p:nvSpPr>
          <p:cNvPr id="9223" name="Rectangle 16">
            <a:hlinkClick r:id="" action="ppaction://macro?name=DragandDrop"/>
          </p:cNvPr>
          <p:cNvSpPr>
            <a:spLocks noChangeArrowheads="1"/>
          </p:cNvSpPr>
          <p:nvPr/>
        </p:nvSpPr>
        <p:spPr bwMode="auto">
          <a:xfrm>
            <a:off x="6643688" y="3357563"/>
            <a:ext cx="2241550" cy="676275"/>
          </a:xfrm>
          <a:prstGeom prst="rect">
            <a:avLst/>
          </a:prstGeom>
          <a:solidFill>
            <a:schemeClr val="accent1"/>
          </a:solidFill>
          <a:ln w="9525">
            <a:noFill/>
            <a:miter lim="800000"/>
            <a:headEnd/>
            <a:tailEnd/>
          </a:ln>
        </p:spPr>
        <p:txBody>
          <a:bodyPr/>
          <a:lstStyle/>
          <a:p>
            <a:pPr marL="342900" indent="-342900">
              <a:spcBef>
                <a:spcPct val="20000"/>
              </a:spcBef>
            </a:pPr>
            <a:r>
              <a:rPr lang="fr-FR" sz="4000"/>
              <a:t>El pelo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hlinkClick r:id="" action="ppaction://macro?name=DragandDrop"/>
          </p:cNvPr>
          <p:cNvSpPr>
            <a:spLocks noChangeArrowheads="1"/>
          </p:cNvSpPr>
          <p:nvPr/>
        </p:nvSpPr>
        <p:spPr bwMode="auto">
          <a:xfrm>
            <a:off x="6804025" y="2349500"/>
            <a:ext cx="2125663" cy="676275"/>
          </a:xfrm>
          <a:prstGeom prst="rect">
            <a:avLst/>
          </a:prstGeom>
          <a:solidFill>
            <a:srgbClr val="FF99CC"/>
          </a:solidFill>
          <a:ln w="9525">
            <a:noFill/>
            <a:miter lim="800000"/>
            <a:headEnd/>
            <a:tailEnd/>
          </a:ln>
        </p:spPr>
        <p:txBody>
          <a:bodyPr/>
          <a:lstStyle/>
          <a:p>
            <a:pPr marL="342900" indent="-342900">
              <a:spcBef>
                <a:spcPct val="20000"/>
              </a:spcBef>
            </a:pPr>
            <a:r>
              <a:rPr lang="fr-FR" sz="4000"/>
              <a:t>La nariz</a:t>
            </a:r>
          </a:p>
        </p:txBody>
      </p:sp>
      <p:sp>
        <p:nvSpPr>
          <p:cNvPr id="10243" name="Rectangle 3">
            <a:hlinkClick r:id="" action="ppaction://macro?name=DragandDrop"/>
          </p:cNvPr>
          <p:cNvSpPr>
            <a:spLocks noChangeArrowheads="1"/>
          </p:cNvSpPr>
          <p:nvPr/>
        </p:nvSpPr>
        <p:spPr bwMode="auto">
          <a:xfrm>
            <a:off x="250825" y="2133600"/>
            <a:ext cx="2106613" cy="676275"/>
          </a:xfrm>
          <a:prstGeom prst="rect">
            <a:avLst/>
          </a:prstGeom>
          <a:solidFill>
            <a:srgbClr val="FF99CC"/>
          </a:solidFill>
          <a:ln w="9525">
            <a:noFill/>
            <a:miter lim="800000"/>
            <a:headEnd/>
            <a:tailEnd/>
          </a:ln>
        </p:spPr>
        <p:txBody>
          <a:bodyPr/>
          <a:lstStyle/>
          <a:p>
            <a:pPr marL="342900" indent="-342900">
              <a:spcBef>
                <a:spcPct val="20000"/>
              </a:spcBef>
            </a:pPr>
            <a:r>
              <a:rPr lang="fr-FR" sz="4000"/>
              <a:t>La oreja</a:t>
            </a:r>
          </a:p>
          <a:p>
            <a:pPr marL="342900" indent="-342900">
              <a:spcBef>
                <a:spcPct val="20000"/>
              </a:spcBef>
              <a:buFontTx/>
              <a:buChar char="•"/>
            </a:pPr>
            <a:endParaRPr lang="fr-FR" sz="4000"/>
          </a:p>
        </p:txBody>
      </p:sp>
      <p:sp>
        <p:nvSpPr>
          <p:cNvPr id="10244" name="Text Box 4">
            <a:hlinkClick r:id="" action="ppaction://macro?name=DragandDrop"/>
          </p:cNvPr>
          <p:cNvSpPr txBox="1">
            <a:spLocks noChangeArrowheads="1"/>
          </p:cNvSpPr>
          <p:nvPr/>
        </p:nvSpPr>
        <p:spPr bwMode="auto">
          <a:xfrm>
            <a:off x="6516688" y="4724400"/>
            <a:ext cx="1838325" cy="708025"/>
          </a:xfrm>
          <a:prstGeom prst="rect">
            <a:avLst/>
          </a:prstGeom>
          <a:solidFill>
            <a:srgbClr val="FF99CC"/>
          </a:solidFill>
          <a:ln w="9525">
            <a:noFill/>
            <a:miter lim="800000"/>
            <a:headEnd/>
            <a:tailEnd/>
          </a:ln>
        </p:spPr>
        <p:txBody>
          <a:bodyPr wrap="none">
            <a:spAutoFit/>
          </a:bodyPr>
          <a:lstStyle/>
          <a:p>
            <a:r>
              <a:rPr lang="fr-FR" sz="4000"/>
              <a:t>la boca</a:t>
            </a:r>
          </a:p>
        </p:txBody>
      </p:sp>
      <p:sp>
        <p:nvSpPr>
          <p:cNvPr id="10245" name="Text Box 5">
            <a:hlinkClick r:id="" action="ppaction://macro?name=DragandDrop"/>
          </p:cNvPr>
          <p:cNvSpPr txBox="1">
            <a:spLocks noChangeArrowheads="1"/>
          </p:cNvSpPr>
          <p:nvPr/>
        </p:nvSpPr>
        <p:spPr bwMode="auto">
          <a:xfrm>
            <a:off x="250825" y="4365625"/>
            <a:ext cx="2095500" cy="708025"/>
          </a:xfrm>
          <a:prstGeom prst="rect">
            <a:avLst/>
          </a:prstGeom>
          <a:solidFill>
            <a:schemeClr val="accent1"/>
          </a:solidFill>
          <a:ln w="9525">
            <a:noFill/>
            <a:miter lim="800000"/>
            <a:headEnd/>
            <a:tailEnd/>
          </a:ln>
        </p:spPr>
        <p:txBody>
          <a:bodyPr wrap="none">
            <a:spAutoFit/>
          </a:bodyPr>
          <a:lstStyle/>
          <a:p>
            <a:r>
              <a:rPr lang="fr-FR" sz="4000"/>
              <a:t>Los ojos</a:t>
            </a:r>
          </a:p>
        </p:txBody>
      </p:sp>
      <p:grpSp>
        <p:nvGrpSpPr>
          <p:cNvPr id="10246" name="Group 6"/>
          <p:cNvGrpSpPr>
            <a:grpSpLocks/>
          </p:cNvGrpSpPr>
          <p:nvPr/>
        </p:nvGrpSpPr>
        <p:grpSpPr bwMode="auto">
          <a:xfrm>
            <a:off x="971550" y="1196975"/>
            <a:ext cx="5832475" cy="5184775"/>
            <a:chOff x="612" y="754"/>
            <a:chExt cx="3674" cy="3266"/>
          </a:xfrm>
        </p:grpSpPr>
        <p:grpSp>
          <p:nvGrpSpPr>
            <p:cNvPr id="10248" name="Group 7"/>
            <p:cNvGrpSpPr>
              <a:grpSpLocks/>
            </p:cNvGrpSpPr>
            <p:nvPr/>
          </p:nvGrpSpPr>
          <p:grpSpPr bwMode="auto">
            <a:xfrm>
              <a:off x="612" y="981"/>
              <a:ext cx="3674" cy="3039"/>
              <a:chOff x="612" y="210"/>
              <a:chExt cx="3674" cy="3039"/>
            </a:xfrm>
          </p:grpSpPr>
          <p:pic>
            <p:nvPicPr>
              <p:cNvPr id="10250" name="Picture 8" descr="picasso self portrait"/>
              <p:cNvPicPr>
                <a:picLocks noChangeAspect="1" noChangeArrowheads="1"/>
              </p:cNvPicPr>
              <p:nvPr/>
            </p:nvPicPr>
            <p:blipFill>
              <a:blip r:embed="rId2" cstate="print"/>
              <a:srcRect/>
              <a:stretch>
                <a:fillRect/>
              </a:stretch>
            </p:blipFill>
            <p:spPr bwMode="auto">
              <a:xfrm>
                <a:off x="1565" y="210"/>
                <a:ext cx="2391" cy="3039"/>
              </a:xfrm>
              <a:prstGeom prst="rect">
                <a:avLst/>
              </a:prstGeom>
              <a:noFill/>
              <a:ln w="44450">
                <a:solidFill>
                  <a:schemeClr val="tx1"/>
                </a:solidFill>
                <a:miter lim="800000"/>
                <a:headEnd/>
                <a:tailEnd/>
              </a:ln>
            </p:spPr>
          </p:pic>
          <p:grpSp>
            <p:nvGrpSpPr>
              <p:cNvPr id="10251" name="Group 9"/>
              <p:cNvGrpSpPr>
                <a:grpSpLocks/>
              </p:cNvGrpSpPr>
              <p:nvPr/>
            </p:nvGrpSpPr>
            <p:grpSpPr bwMode="auto">
              <a:xfrm>
                <a:off x="612" y="1298"/>
                <a:ext cx="2722" cy="727"/>
                <a:chOff x="612" y="2069"/>
                <a:chExt cx="2721" cy="727"/>
              </a:xfrm>
            </p:grpSpPr>
            <p:sp>
              <p:nvSpPr>
                <p:cNvPr id="10255" name="Line 10"/>
                <p:cNvSpPr>
                  <a:spLocks noChangeShapeType="1"/>
                </p:cNvSpPr>
                <p:nvPr/>
              </p:nvSpPr>
              <p:spPr bwMode="auto">
                <a:xfrm flipH="1">
                  <a:off x="612" y="2069"/>
                  <a:ext cx="2223" cy="727"/>
                </a:xfrm>
                <a:prstGeom prst="line">
                  <a:avLst/>
                </a:prstGeom>
                <a:noFill/>
                <a:ln w="31750">
                  <a:solidFill>
                    <a:srgbClr val="FF0000"/>
                  </a:solidFill>
                  <a:round/>
                  <a:headEnd/>
                  <a:tailEnd/>
                </a:ln>
              </p:spPr>
              <p:txBody>
                <a:bodyPr/>
                <a:lstStyle/>
                <a:p>
                  <a:endParaRPr lang="en-US"/>
                </a:p>
              </p:txBody>
            </p:sp>
            <p:sp>
              <p:nvSpPr>
                <p:cNvPr id="10256" name="Line 11"/>
                <p:cNvSpPr>
                  <a:spLocks noChangeShapeType="1"/>
                </p:cNvSpPr>
                <p:nvPr/>
              </p:nvSpPr>
              <p:spPr bwMode="auto">
                <a:xfrm flipH="1">
                  <a:off x="612" y="2160"/>
                  <a:ext cx="2721" cy="635"/>
                </a:xfrm>
                <a:prstGeom prst="line">
                  <a:avLst/>
                </a:prstGeom>
                <a:noFill/>
                <a:ln w="44450">
                  <a:solidFill>
                    <a:srgbClr val="FF0000"/>
                  </a:solidFill>
                  <a:round/>
                  <a:headEnd/>
                  <a:tailEnd/>
                </a:ln>
              </p:spPr>
              <p:txBody>
                <a:bodyPr/>
                <a:lstStyle/>
                <a:p>
                  <a:endParaRPr lang="en-US"/>
                </a:p>
              </p:txBody>
            </p:sp>
          </p:grpSp>
          <p:sp>
            <p:nvSpPr>
              <p:cNvPr id="10252" name="Line 12"/>
              <p:cNvSpPr>
                <a:spLocks noChangeShapeType="1"/>
              </p:cNvSpPr>
              <p:nvPr/>
            </p:nvSpPr>
            <p:spPr bwMode="auto">
              <a:xfrm flipV="1">
                <a:off x="3243" y="981"/>
                <a:ext cx="1043" cy="907"/>
              </a:xfrm>
              <a:prstGeom prst="line">
                <a:avLst/>
              </a:prstGeom>
              <a:noFill/>
              <a:ln w="44450">
                <a:solidFill>
                  <a:srgbClr val="FF0000"/>
                </a:solidFill>
                <a:round/>
                <a:headEnd/>
                <a:tailEnd/>
              </a:ln>
            </p:spPr>
            <p:txBody>
              <a:bodyPr/>
              <a:lstStyle/>
              <a:p>
                <a:endParaRPr lang="en-US"/>
              </a:p>
            </p:txBody>
          </p:sp>
          <p:sp>
            <p:nvSpPr>
              <p:cNvPr id="10253" name="Line 13"/>
              <p:cNvSpPr>
                <a:spLocks noChangeShapeType="1"/>
              </p:cNvSpPr>
              <p:nvPr/>
            </p:nvSpPr>
            <p:spPr bwMode="auto">
              <a:xfrm>
                <a:off x="3107" y="2250"/>
                <a:ext cx="1088" cy="182"/>
              </a:xfrm>
              <a:prstGeom prst="line">
                <a:avLst/>
              </a:prstGeom>
              <a:noFill/>
              <a:ln w="44450">
                <a:solidFill>
                  <a:srgbClr val="FF0000"/>
                </a:solidFill>
                <a:round/>
                <a:headEnd/>
                <a:tailEnd/>
              </a:ln>
            </p:spPr>
            <p:txBody>
              <a:bodyPr/>
              <a:lstStyle/>
              <a:p>
                <a:endParaRPr lang="en-US"/>
              </a:p>
            </p:txBody>
          </p:sp>
          <p:sp>
            <p:nvSpPr>
              <p:cNvPr id="10254" name="Line 14"/>
              <p:cNvSpPr>
                <a:spLocks noChangeShapeType="1"/>
              </p:cNvSpPr>
              <p:nvPr/>
            </p:nvSpPr>
            <p:spPr bwMode="auto">
              <a:xfrm flipH="1" flipV="1">
                <a:off x="1202" y="799"/>
                <a:ext cx="1043" cy="454"/>
              </a:xfrm>
              <a:prstGeom prst="line">
                <a:avLst/>
              </a:prstGeom>
              <a:noFill/>
              <a:ln w="44450">
                <a:solidFill>
                  <a:srgbClr val="FF0000"/>
                </a:solidFill>
                <a:round/>
                <a:headEnd/>
                <a:tailEnd/>
              </a:ln>
            </p:spPr>
            <p:txBody>
              <a:bodyPr/>
              <a:lstStyle/>
              <a:p>
                <a:endParaRPr lang="en-US"/>
              </a:p>
            </p:txBody>
          </p:sp>
        </p:grpSp>
        <p:sp>
          <p:nvSpPr>
            <p:cNvPr id="10249" name="Line 15"/>
            <p:cNvSpPr>
              <a:spLocks noChangeShapeType="1"/>
            </p:cNvSpPr>
            <p:nvPr/>
          </p:nvSpPr>
          <p:spPr bwMode="auto">
            <a:xfrm flipH="1" flipV="1">
              <a:off x="2018" y="754"/>
              <a:ext cx="318" cy="590"/>
            </a:xfrm>
            <a:prstGeom prst="line">
              <a:avLst/>
            </a:prstGeom>
            <a:noFill/>
            <a:ln w="44450">
              <a:solidFill>
                <a:srgbClr val="FF0000"/>
              </a:solidFill>
              <a:round/>
              <a:headEnd/>
              <a:tailEnd/>
            </a:ln>
          </p:spPr>
          <p:txBody>
            <a:bodyPr/>
            <a:lstStyle/>
            <a:p>
              <a:endParaRPr lang="en-US"/>
            </a:p>
          </p:txBody>
        </p:sp>
      </p:grpSp>
      <p:sp>
        <p:nvSpPr>
          <p:cNvPr id="10247" name="Rectangle 16">
            <a:hlinkClick r:id="" action="ppaction://macro?name=DragandDrop"/>
          </p:cNvPr>
          <p:cNvSpPr>
            <a:spLocks noChangeArrowheads="1"/>
          </p:cNvSpPr>
          <p:nvPr/>
        </p:nvSpPr>
        <p:spPr bwMode="auto">
          <a:xfrm>
            <a:off x="2051050" y="549275"/>
            <a:ext cx="3241675" cy="676275"/>
          </a:xfrm>
          <a:prstGeom prst="rect">
            <a:avLst/>
          </a:prstGeom>
          <a:solidFill>
            <a:schemeClr val="accent1"/>
          </a:solidFill>
          <a:ln w="9525">
            <a:noFill/>
            <a:miter lim="800000"/>
            <a:headEnd/>
            <a:tailEnd/>
          </a:ln>
        </p:spPr>
        <p:txBody>
          <a:bodyPr/>
          <a:lstStyle/>
          <a:p>
            <a:pPr marL="342900" indent="-342900">
              <a:spcBef>
                <a:spcPct val="20000"/>
              </a:spcBef>
            </a:pPr>
            <a:r>
              <a:rPr lang="fr-FR" sz="4000"/>
              <a:t>El pelo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462</Words>
  <Application>Microsoft Office PowerPoint</Application>
  <PresentationFormat>On-screen Show (4:3)</PresentationFormat>
  <Paragraphs>73</Paragraphs>
  <Slides>13</Slides>
  <Notes>10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¿Quién es?</vt:lpstr>
      <vt:lpstr>Mi familia</vt:lpstr>
      <vt:lpstr>Tengo quince años y vivo en Barcelona</vt:lpstr>
      <vt:lpstr>Tengo veinte años.  Vivo en París</vt:lpstr>
      <vt:lpstr>Tengo veinticinco años</vt:lpstr>
      <vt:lpstr>Slide 6</vt:lpstr>
      <vt:lpstr>Tengo veintiseis años.  Pinto mucho.</vt:lpstr>
      <vt:lpstr>Slide 8</vt:lpstr>
      <vt:lpstr>Slide 9</vt:lpstr>
      <vt:lpstr>¿Qué hay en la imagen?</vt:lpstr>
      <vt:lpstr>¿Qué hay en la imagen?</vt:lpstr>
      <vt:lpstr>¿Qué hay en la imagen?</vt:lpstr>
      <vt:lpstr>¿Qué hay en la imagen?</vt:lpstr>
    </vt:vector>
  </TitlesOfParts>
  <Company>Prince Henrys Grammar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¿Quíen es?</dc:title>
  <dc:creator>Teacher</dc:creator>
  <cp:lastModifiedBy>Teacher</cp:lastModifiedBy>
  <cp:revision>6</cp:revision>
  <dcterms:created xsi:type="dcterms:W3CDTF">2009-01-18T17:41:26Z</dcterms:created>
  <dcterms:modified xsi:type="dcterms:W3CDTF">2010-01-25T21:51:00Z</dcterms:modified>
</cp:coreProperties>
</file>